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8" r:id="rId3"/>
    <p:sldId id="262" r:id="rId4"/>
    <p:sldId id="260" r:id="rId5"/>
    <p:sldId id="257" r:id="rId6"/>
    <p:sldId id="261" r:id="rId7"/>
    <p:sldId id="263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4434" autoAdjust="0"/>
  </p:normalViewPr>
  <p:slideViewPr>
    <p:cSldViewPr snapToGrid="0">
      <p:cViewPr varScale="1">
        <p:scale>
          <a:sx n="105" d="100"/>
          <a:sy n="105" d="100"/>
        </p:scale>
        <p:origin x="138" y="24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9775BD-5D25-447B-91F9-B403DB0722FB}" type="doc">
      <dgm:prSet loTypeId="urn:microsoft.com/office/officeart/2005/8/layout/hProcess6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88B57A73-5566-485B-B3BE-478222A20266}">
      <dgm:prSet phldrT="[Text]"/>
      <dgm:spPr/>
      <dgm:t>
        <a:bodyPr/>
        <a:lstStyle/>
        <a:p>
          <a:r>
            <a:rPr lang="en-US" dirty="0" smtClean="0"/>
            <a:t>Collective resources</a:t>
          </a:r>
          <a:endParaRPr lang="en-US" dirty="0"/>
        </a:p>
      </dgm:t>
    </dgm:pt>
    <dgm:pt modelId="{E59CFECE-4BA5-40E3-8DCC-2DB9B0146366}" type="parTrans" cxnId="{241A16A9-DB27-4ABE-8555-BA2C25043C5B}">
      <dgm:prSet/>
      <dgm:spPr/>
      <dgm:t>
        <a:bodyPr/>
        <a:lstStyle/>
        <a:p>
          <a:endParaRPr lang="en-US"/>
        </a:p>
      </dgm:t>
    </dgm:pt>
    <dgm:pt modelId="{BE4EFC4C-B403-4945-8652-A42DFA7E1BEB}" type="sibTrans" cxnId="{241A16A9-DB27-4ABE-8555-BA2C25043C5B}">
      <dgm:prSet/>
      <dgm:spPr/>
      <dgm:t>
        <a:bodyPr/>
        <a:lstStyle/>
        <a:p>
          <a:endParaRPr lang="en-US"/>
        </a:p>
      </dgm:t>
    </dgm:pt>
    <dgm:pt modelId="{3BD054E8-DA17-41C5-8BDC-4A86FE87022A}">
      <dgm:prSet phldrT="[Text]"/>
      <dgm:spPr/>
      <dgm:t>
        <a:bodyPr/>
        <a:lstStyle/>
        <a:p>
          <a:r>
            <a:rPr lang="en-US" dirty="0" smtClean="0"/>
            <a:t>Human </a:t>
          </a:r>
          <a:endParaRPr lang="en-US" dirty="0"/>
        </a:p>
      </dgm:t>
    </dgm:pt>
    <dgm:pt modelId="{256E7CAD-BA77-423A-9803-39A58B4AB4FE}" type="parTrans" cxnId="{BE3E8D4D-8276-4BA1-A6FA-4D012DE9205A}">
      <dgm:prSet/>
      <dgm:spPr/>
      <dgm:t>
        <a:bodyPr/>
        <a:lstStyle/>
        <a:p>
          <a:endParaRPr lang="en-US"/>
        </a:p>
      </dgm:t>
    </dgm:pt>
    <dgm:pt modelId="{469758AD-14B7-4D9B-BA06-E8F20B3F7C01}" type="sibTrans" cxnId="{BE3E8D4D-8276-4BA1-A6FA-4D012DE9205A}">
      <dgm:prSet/>
      <dgm:spPr/>
      <dgm:t>
        <a:bodyPr/>
        <a:lstStyle/>
        <a:p>
          <a:endParaRPr lang="en-US"/>
        </a:p>
      </dgm:t>
    </dgm:pt>
    <dgm:pt modelId="{A685F02C-9D68-44AC-92B8-3DDE162311C2}">
      <dgm:prSet phldrT="[Text]"/>
      <dgm:spPr/>
      <dgm:t>
        <a:bodyPr/>
        <a:lstStyle/>
        <a:p>
          <a:r>
            <a:rPr lang="en-US" dirty="0" smtClean="0"/>
            <a:t>Economic</a:t>
          </a:r>
          <a:endParaRPr lang="en-US" dirty="0"/>
        </a:p>
      </dgm:t>
    </dgm:pt>
    <dgm:pt modelId="{C10F07F9-A802-473E-A86E-4A2172BD73F2}" type="parTrans" cxnId="{9A538AD9-0A9B-48ED-938E-EBA1DD930676}">
      <dgm:prSet/>
      <dgm:spPr/>
      <dgm:t>
        <a:bodyPr/>
        <a:lstStyle/>
        <a:p>
          <a:endParaRPr lang="en-US"/>
        </a:p>
      </dgm:t>
    </dgm:pt>
    <dgm:pt modelId="{3C6402A4-9795-4028-9029-66AA583AEEB1}" type="sibTrans" cxnId="{9A538AD9-0A9B-48ED-938E-EBA1DD930676}">
      <dgm:prSet/>
      <dgm:spPr/>
      <dgm:t>
        <a:bodyPr/>
        <a:lstStyle/>
        <a:p>
          <a:endParaRPr lang="en-US"/>
        </a:p>
      </dgm:t>
    </dgm:pt>
    <dgm:pt modelId="{5C71F907-A4B2-4618-B173-1C01176613B6}">
      <dgm:prSet phldrT="[Text]"/>
      <dgm:spPr/>
      <dgm:t>
        <a:bodyPr/>
        <a:lstStyle/>
        <a:p>
          <a:r>
            <a:rPr lang="en-US" dirty="0" smtClean="0"/>
            <a:t>Collective agency</a:t>
          </a:r>
          <a:endParaRPr lang="en-US" dirty="0"/>
        </a:p>
      </dgm:t>
    </dgm:pt>
    <dgm:pt modelId="{F93B750B-6A6D-4644-A513-F7B9A9DC5787}" type="parTrans" cxnId="{136F4D45-F621-4260-8E0E-441543179F09}">
      <dgm:prSet/>
      <dgm:spPr/>
      <dgm:t>
        <a:bodyPr/>
        <a:lstStyle/>
        <a:p>
          <a:endParaRPr lang="en-US"/>
        </a:p>
      </dgm:t>
    </dgm:pt>
    <dgm:pt modelId="{0D98F2F6-7B7C-4EEE-8AB5-5918E7702799}" type="sibTrans" cxnId="{136F4D45-F621-4260-8E0E-441543179F09}">
      <dgm:prSet/>
      <dgm:spPr/>
      <dgm:t>
        <a:bodyPr/>
        <a:lstStyle/>
        <a:p>
          <a:endParaRPr lang="en-US"/>
        </a:p>
      </dgm:t>
    </dgm:pt>
    <dgm:pt modelId="{20344034-0A01-4AEA-9A10-D71A2239BC2F}">
      <dgm:prSet phldrT="[Text]"/>
      <dgm:spPr/>
      <dgm:t>
        <a:bodyPr/>
        <a:lstStyle/>
        <a:p>
          <a:r>
            <a:rPr lang="en-US" dirty="0" smtClean="0"/>
            <a:t>Voice</a:t>
          </a:r>
          <a:endParaRPr lang="en-US" dirty="0"/>
        </a:p>
      </dgm:t>
    </dgm:pt>
    <dgm:pt modelId="{5E6B178A-50E0-4E81-878F-36DB82537E80}" type="parTrans" cxnId="{BDE86551-B1B4-493F-BABF-38C46C9F9986}">
      <dgm:prSet/>
      <dgm:spPr/>
      <dgm:t>
        <a:bodyPr/>
        <a:lstStyle/>
        <a:p>
          <a:endParaRPr lang="en-US"/>
        </a:p>
      </dgm:t>
    </dgm:pt>
    <dgm:pt modelId="{7C117CC8-2AAE-4FC5-BA1F-F598EE61F5BB}" type="sibTrans" cxnId="{BDE86551-B1B4-493F-BABF-38C46C9F9986}">
      <dgm:prSet/>
      <dgm:spPr/>
      <dgm:t>
        <a:bodyPr/>
        <a:lstStyle/>
        <a:p>
          <a:endParaRPr lang="en-US"/>
        </a:p>
      </dgm:t>
    </dgm:pt>
    <dgm:pt modelId="{E05AB2F8-FA99-4A5B-9E1C-C9CA3FB1D0EE}">
      <dgm:prSet phldrT="[Text]"/>
      <dgm:spPr/>
      <dgm:t>
        <a:bodyPr/>
        <a:lstStyle/>
        <a:p>
          <a:r>
            <a:rPr lang="en-US" dirty="0" smtClean="0"/>
            <a:t>Governance</a:t>
          </a:r>
          <a:endParaRPr lang="en-US" dirty="0"/>
        </a:p>
      </dgm:t>
    </dgm:pt>
    <dgm:pt modelId="{63F89E1B-4BE6-4CE6-B7D8-2200733B3FD3}" type="parTrans" cxnId="{84E767A8-4179-4129-80E1-7C0F4B9655E2}">
      <dgm:prSet/>
      <dgm:spPr/>
      <dgm:t>
        <a:bodyPr/>
        <a:lstStyle/>
        <a:p>
          <a:endParaRPr lang="en-US"/>
        </a:p>
      </dgm:t>
    </dgm:pt>
    <dgm:pt modelId="{E3097D71-2B93-4CFD-B69B-83CD36761592}" type="sibTrans" cxnId="{84E767A8-4179-4129-80E1-7C0F4B9655E2}">
      <dgm:prSet/>
      <dgm:spPr/>
      <dgm:t>
        <a:bodyPr/>
        <a:lstStyle/>
        <a:p>
          <a:endParaRPr lang="en-US"/>
        </a:p>
      </dgm:t>
    </dgm:pt>
    <dgm:pt modelId="{A330BC36-7217-4C69-BFA8-527F6192B217}">
      <dgm:prSet phldrT="[Text]"/>
      <dgm:spPr/>
      <dgm:t>
        <a:bodyPr/>
        <a:lstStyle/>
        <a:p>
          <a:r>
            <a:rPr lang="en-US" dirty="0" smtClean="0"/>
            <a:t>Collective achievements</a:t>
          </a:r>
          <a:endParaRPr lang="en-US" dirty="0"/>
        </a:p>
      </dgm:t>
    </dgm:pt>
    <dgm:pt modelId="{BF7B61CB-05C7-4AE1-B7D5-5373071775F0}" type="parTrans" cxnId="{213CE36B-846E-4229-93D5-0AD3638E34CB}">
      <dgm:prSet/>
      <dgm:spPr/>
      <dgm:t>
        <a:bodyPr/>
        <a:lstStyle/>
        <a:p>
          <a:endParaRPr lang="en-US"/>
        </a:p>
      </dgm:t>
    </dgm:pt>
    <dgm:pt modelId="{2AD5CFBC-7150-4C6E-9E5E-771F5CDAA1BD}" type="sibTrans" cxnId="{213CE36B-846E-4229-93D5-0AD3638E34CB}">
      <dgm:prSet/>
      <dgm:spPr/>
      <dgm:t>
        <a:bodyPr/>
        <a:lstStyle/>
        <a:p>
          <a:endParaRPr lang="en-US"/>
        </a:p>
      </dgm:t>
    </dgm:pt>
    <dgm:pt modelId="{921364B4-C7D5-4E24-99A9-BB07F4019C4A}">
      <dgm:prSet phldrT="[Text]"/>
      <dgm:spPr/>
      <dgm:t>
        <a:bodyPr/>
        <a:lstStyle/>
        <a:p>
          <a:r>
            <a:rPr lang="en-US" dirty="0" smtClean="0"/>
            <a:t>Political representation</a:t>
          </a:r>
          <a:endParaRPr lang="en-US" dirty="0"/>
        </a:p>
      </dgm:t>
    </dgm:pt>
    <dgm:pt modelId="{3E77958D-54A7-4074-9235-41C325C19C79}" type="parTrans" cxnId="{B03EF54A-B0F4-40A0-BA51-7F192F446C5B}">
      <dgm:prSet/>
      <dgm:spPr/>
      <dgm:t>
        <a:bodyPr/>
        <a:lstStyle/>
        <a:p>
          <a:endParaRPr lang="en-US"/>
        </a:p>
      </dgm:t>
    </dgm:pt>
    <dgm:pt modelId="{FD89D8A9-6ABB-4376-9CD8-B4371B037FEE}" type="sibTrans" cxnId="{B03EF54A-B0F4-40A0-BA51-7F192F446C5B}">
      <dgm:prSet/>
      <dgm:spPr/>
      <dgm:t>
        <a:bodyPr/>
        <a:lstStyle/>
        <a:p>
          <a:endParaRPr lang="en-US"/>
        </a:p>
      </dgm:t>
    </dgm:pt>
    <dgm:pt modelId="{51F8895D-A47E-432E-9193-7B4086157C46}">
      <dgm:prSet phldrT="[Text]"/>
      <dgm:spPr/>
      <dgm:t>
        <a:bodyPr/>
        <a:lstStyle/>
        <a:p>
          <a:r>
            <a:rPr lang="en-US" dirty="0" smtClean="0"/>
            <a:t>Mutual support </a:t>
          </a:r>
          <a:endParaRPr lang="en-US" dirty="0"/>
        </a:p>
      </dgm:t>
    </dgm:pt>
    <dgm:pt modelId="{C4430BC6-D65E-4B78-9BE9-A7AAD3EB762D}" type="parTrans" cxnId="{06E6B2FC-3DEC-49AA-B123-CA6B8D3F94E3}">
      <dgm:prSet/>
      <dgm:spPr/>
      <dgm:t>
        <a:bodyPr/>
        <a:lstStyle/>
        <a:p>
          <a:endParaRPr lang="en-US"/>
        </a:p>
      </dgm:t>
    </dgm:pt>
    <dgm:pt modelId="{E6568F2F-B928-46B7-AB87-614630DF818F}" type="sibTrans" cxnId="{06E6B2FC-3DEC-49AA-B123-CA6B8D3F94E3}">
      <dgm:prSet/>
      <dgm:spPr/>
      <dgm:t>
        <a:bodyPr/>
        <a:lstStyle/>
        <a:p>
          <a:endParaRPr lang="en-US"/>
        </a:p>
      </dgm:t>
    </dgm:pt>
    <dgm:pt modelId="{E2BD6767-8659-4284-BAD8-98CDB4DBE5D7}">
      <dgm:prSet phldrT="[Text]"/>
      <dgm:spPr/>
      <dgm:t>
        <a:bodyPr/>
        <a:lstStyle/>
        <a:p>
          <a:r>
            <a:rPr lang="en-US" dirty="0" smtClean="0"/>
            <a:t>Extra-familial social</a:t>
          </a:r>
          <a:endParaRPr lang="en-US" dirty="0"/>
        </a:p>
      </dgm:t>
    </dgm:pt>
    <dgm:pt modelId="{C73B7658-C869-4A24-8ECF-B46636BB604D}" type="parTrans" cxnId="{F1D70BF7-AEDB-42AE-945A-4704B93D4A52}">
      <dgm:prSet/>
      <dgm:spPr/>
      <dgm:t>
        <a:bodyPr/>
        <a:lstStyle/>
        <a:p>
          <a:endParaRPr lang="en-US"/>
        </a:p>
      </dgm:t>
    </dgm:pt>
    <dgm:pt modelId="{C7F5C3C4-9451-4CBC-8792-7C505718CAD4}" type="sibTrans" cxnId="{F1D70BF7-AEDB-42AE-945A-4704B93D4A52}">
      <dgm:prSet/>
      <dgm:spPr/>
      <dgm:t>
        <a:bodyPr/>
        <a:lstStyle/>
        <a:p>
          <a:endParaRPr lang="en-US"/>
        </a:p>
      </dgm:t>
    </dgm:pt>
    <dgm:pt modelId="{E323DFAC-E8FC-45AC-87F3-E0091A87EE51}">
      <dgm:prSet phldrT="[Text]"/>
      <dgm:spPr/>
      <dgm:t>
        <a:bodyPr/>
        <a:lstStyle/>
        <a:p>
          <a:r>
            <a:rPr lang="en-US" dirty="0" smtClean="0"/>
            <a:t>Institutions</a:t>
          </a:r>
          <a:endParaRPr lang="en-US" dirty="0"/>
        </a:p>
      </dgm:t>
    </dgm:pt>
    <dgm:pt modelId="{1D8B9444-06EC-4CFB-A01C-6F8C925050E2}" type="parTrans" cxnId="{D4C951EA-76D4-4692-964B-354492259094}">
      <dgm:prSet/>
      <dgm:spPr/>
      <dgm:t>
        <a:bodyPr/>
        <a:lstStyle/>
        <a:p>
          <a:endParaRPr lang="en-US"/>
        </a:p>
      </dgm:t>
    </dgm:pt>
    <dgm:pt modelId="{969486F1-FED4-4BCB-80A0-8AD0F4205450}" type="sibTrans" cxnId="{D4C951EA-76D4-4692-964B-354492259094}">
      <dgm:prSet/>
      <dgm:spPr/>
      <dgm:t>
        <a:bodyPr/>
        <a:lstStyle/>
        <a:p>
          <a:endParaRPr lang="en-US"/>
        </a:p>
      </dgm:t>
    </dgm:pt>
    <dgm:pt modelId="{748EEB79-B584-47F8-9842-39803615DD47}">
      <dgm:prSet phldrT="[Text]"/>
      <dgm:spPr/>
      <dgm:t>
        <a:bodyPr/>
        <a:lstStyle/>
        <a:p>
          <a:r>
            <a:rPr lang="en-US" dirty="0" smtClean="0"/>
            <a:t>Leadership</a:t>
          </a:r>
          <a:endParaRPr lang="en-US" dirty="0"/>
        </a:p>
      </dgm:t>
    </dgm:pt>
    <dgm:pt modelId="{EDFC6EBE-E36A-4471-AE7A-535C242F9FD8}" type="parTrans" cxnId="{695F9BB4-B6E2-4EFC-BD3D-2BB17F823D3E}">
      <dgm:prSet/>
      <dgm:spPr/>
      <dgm:t>
        <a:bodyPr/>
        <a:lstStyle/>
        <a:p>
          <a:endParaRPr lang="en-US"/>
        </a:p>
      </dgm:t>
    </dgm:pt>
    <dgm:pt modelId="{64584444-6768-47D4-A901-4BACFF027A93}" type="sibTrans" cxnId="{695F9BB4-B6E2-4EFC-BD3D-2BB17F823D3E}">
      <dgm:prSet/>
      <dgm:spPr/>
      <dgm:t>
        <a:bodyPr/>
        <a:lstStyle/>
        <a:p>
          <a:endParaRPr lang="en-US"/>
        </a:p>
      </dgm:t>
    </dgm:pt>
    <dgm:pt modelId="{883D58AA-8BCC-4E1C-88A8-033D2FE69D31}">
      <dgm:prSet phldrT="[Text]"/>
      <dgm:spPr/>
      <dgm:t>
        <a:bodyPr/>
        <a:lstStyle/>
        <a:p>
          <a:r>
            <a:rPr lang="en-US" dirty="0" smtClean="0"/>
            <a:t>Shared assets</a:t>
          </a:r>
          <a:endParaRPr lang="en-US" dirty="0"/>
        </a:p>
      </dgm:t>
    </dgm:pt>
    <dgm:pt modelId="{C096E491-AF10-42D2-B84C-90D6B30C8D48}" type="parTrans" cxnId="{C93BA145-236C-4E34-B795-DCD59C6F0A5E}">
      <dgm:prSet/>
      <dgm:spPr/>
      <dgm:t>
        <a:bodyPr/>
        <a:lstStyle/>
        <a:p>
          <a:endParaRPr lang="en-US"/>
        </a:p>
      </dgm:t>
    </dgm:pt>
    <dgm:pt modelId="{2F1F7112-9AA1-439D-AC38-45D8FBC6DBD3}" type="sibTrans" cxnId="{C93BA145-236C-4E34-B795-DCD59C6F0A5E}">
      <dgm:prSet/>
      <dgm:spPr/>
      <dgm:t>
        <a:bodyPr/>
        <a:lstStyle/>
        <a:p>
          <a:endParaRPr lang="en-US"/>
        </a:p>
      </dgm:t>
    </dgm:pt>
    <dgm:pt modelId="{4DF33D94-74F4-4D70-A882-42621E898671}" type="pres">
      <dgm:prSet presAssocID="{C59775BD-5D25-447B-91F9-B403DB0722FB}" presName="theList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DB68A43A-8841-4A0C-9E0D-1078614AAFB5}" type="pres">
      <dgm:prSet presAssocID="{88B57A73-5566-485B-B3BE-478222A20266}" presName="compNode" presStyleCnt="0"/>
      <dgm:spPr/>
    </dgm:pt>
    <dgm:pt modelId="{A0659286-9616-4650-A99A-09D99265C0F9}" type="pres">
      <dgm:prSet presAssocID="{88B57A73-5566-485B-B3BE-478222A20266}" presName="noGeometry" presStyleCnt="0"/>
      <dgm:spPr/>
    </dgm:pt>
    <dgm:pt modelId="{46C6CB0A-F11E-4BF8-9844-9006824E474D}" type="pres">
      <dgm:prSet presAssocID="{88B57A73-5566-485B-B3BE-478222A20266}" presName="childTextVisible" presStyleLbl="bg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81A8EB5-5C38-4F60-BB49-3261B9A61224}" type="pres">
      <dgm:prSet presAssocID="{88B57A73-5566-485B-B3BE-478222A20266}" presName="childTextHidden" presStyleLbl="bgAccFollowNode1" presStyleIdx="0" presStyleCnt="3"/>
      <dgm:spPr/>
      <dgm:t>
        <a:bodyPr/>
        <a:lstStyle/>
        <a:p>
          <a:endParaRPr lang="en-US"/>
        </a:p>
      </dgm:t>
    </dgm:pt>
    <dgm:pt modelId="{2DFA16E7-AC8D-4549-B35A-FFC91A113627}" type="pres">
      <dgm:prSet presAssocID="{88B57A73-5566-485B-B3BE-478222A20266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74E6D5F-0A86-45CD-852F-34E9F8E1ACA1}" type="pres">
      <dgm:prSet presAssocID="{88B57A73-5566-485B-B3BE-478222A20266}" presName="aSpace" presStyleCnt="0"/>
      <dgm:spPr/>
    </dgm:pt>
    <dgm:pt modelId="{7D8EC5EC-9097-4309-BFDB-D1BABFF56B2C}" type="pres">
      <dgm:prSet presAssocID="{5C71F907-A4B2-4618-B173-1C01176613B6}" presName="compNode" presStyleCnt="0"/>
      <dgm:spPr/>
    </dgm:pt>
    <dgm:pt modelId="{DF1B1C9B-DE1B-4B03-962F-A8BCB0F47AEA}" type="pres">
      <dgm:prSet presAssocID="{5C71F907-A4B2-4618-B173-1C01176613B6}" presName="noGeometry" presStyleCnt="0"/>
      <dgm:spPr/>
    </dgm:pt>
    <dgm:pt modelId="{9C6AD46B-56D3-46A3-BB9F-E433D4660677}" type="pres">
      <dgm:prSet presAssocID="{5C71F907-A4B2-4618-B173-1C01176613B6}" presName="childTextVisible" presStyleLbl="bg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A7440B7-3D46-4961-A5F3-AF02B5F54423}" type="pres">
      <dgm:prSet presAssocID="{5C71F907-A4B2-4618-B173-1C01176613B6}" presName="childTextHidden" presStyleLbl="bgAccFollowNode1" presStyleIdx="1" presStyleCnt="3"/>
      <dgm:spPr/>
      <dgm:t>
        <a:bodyPr/>
        <a:lstStyle/>
        <a:p>
          <a:endParaRPr lang="en-US"/>
        </a:p>
      </dgm:t>
    </dgm:pt>
    <dgm:pt modelId="{1949B27E-0002-438B-AC20-361FDFC85D92}" type="pres">
      <dgm:prSet presAssocID="{5C71F907-A4B2-4618-B173-1C01176613B6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D0225F9-F179-4461-8E65-E8E459357D85}" type="pres">
      <dgm:prSet presAssocID="{5C71F907-A4B2-4618-B173-1C01176613B6}" presName="aSpace" presStyleCnt="0"/>
      <dgm:spPr/>
    </dgm:pt>
    <dgm:pt modelId="{5A0EA012-1C26-4F18-A672-970E4E387588}" type="pres">
      <dgm:prSet presAssocID="{A330BC36-7217-4C69-BFA8-527F6192B217}" presName="compNode" presStyleCnt="0"/>
      <dgm:spPr/>
    </dgm:pt>
    <dgm:pt modelId="{38571010-C85B-478C-A0BA-B580D3323EFF}" type="pres">
      <dgm:prSet presAssocID="{A330BC36-7217-4C69-BFA8-527F6192B217}" presName="noGeometry" presStyleCnt="0"/>
      <dgm:spPr/>
    </dgm:pt>
    <dgm:pt modelId="{941809CC-03CC-4831-B499-2BCBB08B678B}" type="pres">
      <dgm:prSet presAssocID="{A330BC36-7217-4C69-BFA8-527F6192B217}" presName="childTextVisible" presStyleLbl="bg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8EC4C62-D4EE-4EDA-8184-123F0CDC281D}" type="pres">
      <dgm:prSet presAssocID="{A330BC36-7217-4C69-BFA8-527F6192B217}" presName="childTextHidden" presStyleLbl="bgAccFollowNode1" presStyleIdx="2" presStyleCnt="3"/>
      <dgm:spPr/>
      <dgm:t>
        <a:bodyPr/>
        <a:lstStyle/>
        <a:p>
          <a:endParaRPr lang="en-US"/>
        </a:p>
      </dgm:t>
    </dgm:pt>
    <dgm:pt modelId="{B63AF502-B372-485B-90A2-6F5A31402E82}" type="pres">
      <dgm:prSet presAssocID="{A330BC36-7217-4C69-BFA8-527F6192B217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D3B1693-7147-4136-9578-2126AD6A6110}" type="presOf" srcId="{A685F02C-9D68-44AC-92B8-3DDE162311C2}" destId="{46C6CB0A-F11E-4BF8-9844-9006824E474D}" srcOrd="0" destOrd="1" presId="urn:microsoft.com/office/officeart/2005/8/layout/hProcess6"/>
    <dgm:cxn modelId="{B1B4395D-F432-4EB7-A112-ED470B2267DE}" type="presOf" srcId="{88B57A73-5566-485B-B3BE-478222A20266}" destId="{2DFA16E7-AC8D-4549-B35A-FFC91A113627}" srcOrd="0" destOrd="0" presId="urn:microsoft.com/office/officeart/2005/8/layout/hProcess6"/>
    <dgm:cxn modelId="{D4C951EA-76D4-4692-964B-354492259094}" srcId="{5C71F907-A4B2-4618-B173-1C01176613B6}" destId="{E323DFAC-E8FC-45AC-87F3-E0091A87EE51}" srcOrd="2" destOrd="0" parTransId="{1D8B9444-06EC-4CFB-A01C-6F8C925050E2}" sibTransId="{969486F1-FED4-4BCB-80A0-8AD0F4205450}"/>
    <dgm:cxn modelId="{F1D70BF7-AEDB-42AE-945A-4704B93D4A52}" srcId="{88B57A73-5566-485B-B3BE-478222A20266}" destId="{E2BD6767-8659-4284-BAD8-98CDB4DBE5D7}" srcOrd="2" destOrd="0" parTransId="{C73B7658-C869-4A24-8ECF-B46636BB604D}" sibTransId="{C7F5C3C4-9451-4CBC-8792-7C505718CAD4}"/>
    <dgm:cxn modelId="{94A94488-F57E-4190-BF4D-9A0249681114}" type="presOf" srcId="{921364B4-C7D5-4E24-99A9-BB07F4019C4A}" destId="{E8EC4C62-D4EE-4EDA-8184-123F0CDC281D}" srcOrd="1" destOrd="0" presId="urn:microsoft.com/office/officeart/2005/8/layout/hProcess6"/>
    <dgm:cxn modelId="{0BF41244-0A0E-45AB-8BDA-B0A079689D7E}" type="presOf" srcId="{20344034-0A01-4AEA-9A10-D71A2239BC2F}" destId="{1A7440B7-3D46-4961-A5F3-AF02B5F54423}" srcOrd="1" destOrd="0" presId="urn:microsoft.com/office/officeart/2005/8/layout/hProcess6"/>
    <dgm:cxn modelId="{C93BA145-236C-4E34-B795-DCD59C6F0A5E}" srcId="{A330BC36-7217-4C69-BFA8-527F6192B217}" destId="{883D58AA-8BCC-4E1C-88A8-033D2FE69D31}" srcOrd="2" destOrd="0" parTransId="{C096E491-AF10-42D2-B84C-90D6B30C8D48}" sibTransId="{2F1F7112-9AA1-439D-AC38-45D8FBC6DBD3}"/>
    <dgm:cxn modelId="{695F9BB4-B6E2-4EFC-BD3D-2BB17F823D3E}" srcId="{5C71F907-A4B2-4618-B173-1C01176613B6}" destId="{748EEB79-B584-47F8-9842-39803615DD47}" srcOrd="3" destOrd="0" parTransId="{EDFC6EBE-E36A-4471-AE7A-535C242F9FD8}" sibTransId="{64584444-6768-47D4-A901-4BACFF027A93}"/>
    <dgm:cxn modelId="{78665562-E0D7-4519-A9D1-37758675A946}" type="presOf" srcId="{A685F02C-9D68-44AC-92B8-3DDE162311C2}" destId="{E81A8EB5-5C38-4F60-BB49-3261B9A61224}" srcOrd="1" destOrd="1" presId="urn:microsoft.com/office/officeart/2005/8/layout/hProcess6"/>
    <dgm:cxn modelId="{241A16A9-DB27-4ABE-8555-BA2C25043C5B}" srcId="{C59775BD-5D25-447B-91F9-B403DB0722FB}" destId="{88B57A73-5566-485B-B3BE-478222A20266}" srcOrd="0" destOrd="0" parTransId="{E59CFECE-4BA5-40E3-8DCC-2DB9B0146366}" sibTransId="{BE4EFC4C-B403-4945-8652-A42DFA7E1BEB}"/>
    <dgm:cxn modelId="{8ECAAD8C-2F2A-4892-9DB0-DAD296A62064}" type="presOf" srcId="{E05AB2F8-FA99-4A5B-9E1C-C9CA3FB1D0EE}" destId="{9C6AD46B-56D3-46A3-BB9F-E433D4660677}" srcOrd="0" destOrd="1" presId="urn:microsoft.com/office/officeart/2005/8/layout/hProcess6"/>
    <dgm:cxn modelId="{342CBAEB-1449-4E67-BEE8-92DA5B383BEB}" type="presOf" srcId="{883D58AA-8BCC-4E1C-88A8-033D2FE69D31}" destId="{941809CC-03CC-4831-B499-2BCBB08B678B}" srcOrd="0" destOrd="2" presId="urn:microsoft.com/office/officeart/2005/8/layout/hProcess6"/>
    <dgm:cxn modelId="{BE3E8D4D-8276-4BA1-A6FA-4D012DE9205A}" srcId="{88B57A73-5566-485B-B3BE-478222A20266}" destId="{3BD054E8-DA17-41C5-8BDC-4A86FE87022A}" srcOrd="0" destOrd="0" parTransId="{256E7CAD-BA77-423A-9803-39A58B4AB4FE}" sibTransId="{469758AD-14B7-4D9B-BA06-E8F20B3F7C01}"/>
    <dgm:cxn modelId="{84E767A8-4179-4129-80E1-7C0F4B9655E2}" srcId="{5C71F907-A4B2-4618-B173-1C01176613B6}" destId="{E05AB2F8-FA99-4A5B-9E1C-C9CA3FB1D0EE}" srcOrd="1" destOrd="0" parTransId="{63F89E1B-4BE6-4CE6-B7D8-2200733B3FD3}" sibTransId="{E3097D71-2B93-4CFD-B69B-83CD36761592}"/>
    <dgm:cxn modelId="{93D17E0B-8977-47DB-88BE-4B037A53C326}" type="presOf" srcId="{51F8895D-A47E-432E-9193-7B4086157C46}" destId="{E8EC4C62-D4EE-4EDA-8184-123F0CDC281D}" srcOrd="1" destOrd="1" presId="urn:microsoft.com/office/officeart/2005/8/layout/hProcess6"/>
    <dgm:cxn modelId="{52586FFB-2EAE-4977-9797-EAF6A6D3D6EE}" type="presOf" srcId="{748EEB79-B584-47F8-9842-39803615DD47}" destId="{9C6AD46B-56D3-46A3-BB9F-E433D4660677}" srcOrd="0" destOrd="3" presId="urn:microsoft.com/office/officeart/2005/8/layout/hProcess6"/>
    <dgm:cxn modelId="{213CE36B-846E-4229-93D5-0AD3638E34CB}" srcId="{C59775BD-5D25-447B-91F9-B403DB0722FB}" destId="{A330BC36-7217-4C69-BFA8-527F6192B217}" srcOrd="2" destOrd="0" parTransId="{BF7B61CB-05C7-4AE1-B7D5-5373071775F0}" sibTransId="{2AD5CFBC-7150-4C6E-9E5E-771F5CDAA1BD}"/>
    <dgm:cxn modelId="{0ABA5B5F-4A42-49D3-9070-EFBB64A2F378}" type="presOf" srcId="{E2BD6767-8659-4284-BAD8-98CDB4DBE5D7}" destId="{46C6CB0A-F11E-4BF8-9844-9006824E474D}" srcOrd="0" destOrd="2" presId="urn:microsoft.com/office/officeart/2005/8/layout/hProcess6"/>
    <dgm:cxn modelId="{BDE86551-B1B4-493F-BABF-38C46C9F9986}" srcId="{5C71F907-A4B2-4618-B173-1C01176613B6}" destId="{20344034-0A01-4AEA-9A10-D71A2239BC2F}" srcOrd="0" destOrd="0" parTransId="{5E6B178A-50E0-4E81-878F-36DB82537E80}" sibTransId="{7C117CC8-2AAE-4FC5-BA1F-F598EE61F5BB}"/>
    <dgm:cxn modelId="{48C2141F-F0B9-44F6-AE47-941BDFE4FE6F}" type="presOf" srcId="{C59775BD-5D25-447B-91F9-B403DB0722FB}" destId="{4DF33D94-74F4-4D70-A882-42621E898671}" srcOrd="0" destOrd="0" presId="urn:microsoft.com/office/officeart/2005/8/layout/hProcess6"/>
    <dgm:cxn modelId="{843CD790-B637-4A8D-9BAD-C9D552A634BE}" type="presOf" srcId="{3BD054E8-DA17-41C5-8BDC-4A86FE87022A}" destId="{E81A8EB5-5C38-4F60-BB49-3261B9A61224}" srcOrd="1" destOrd="0" presId="urn:microsoft.com/office/officeart/2005/8/layout/hProcess6"/>
    <dgm:cxn modelId="{79F67A25-DBAC-4EA4-9FC1-4CC53809C5CD}" type="presOf" srcId="{883D58AA-8BCC-4E1C-88A8-033D2FE69D31}" destId="{E8EC4C62-D4EE-4EDA-8184-123F0CDC281D}" srcOrd="1" destOrd="2" presId="urn:microsoft.com/office/officeart/2005/8/layout/hProcess6"/>
    <dgm:cxn modelId="{0C1F87C5-1D24-48A0-AD11-E4DDB010A298}" type="presOf" srcId="{E2BD6767-8659-4284-BAD8-98CDB4DBE5D7}" destId="{E81A8EB5-5C38-4F60-BB49-3261B9A61224}" srcOrd="1" destOrd="2" presId="urn:microsoft.com/office/officeart/2005/8/layout/hProcess6"/>
    <dgm:cxn modelId="{30501AF0-F6D5-4337-99E0-F98E91168B37}" type="presOf" srcId="{A330BC36-7217-4C69-BFA8-527F6192B217}" destId="{B63AF502-B372-485B-90A2-6F5A31402E82}" srcOrd="0" destOrd="0" presId="urn:microsoft.com/office/officeart/2005/8/layout/hProcess6"/>
    <dgm:cxn modelId="{2A5EE272-DBD4-4488-9631-34F7046418EE}" type="presOf" srcId="{748EEB79-B584-47F8-9842-39803615DD47}" destId="{1A7440B7-3D46-4961-A5F3-AF02B5F54423}" srcOrd="1" destOrd="3" presId="urn:microsoft.com/office/officeart/2005/8/layout/hProcess6"/>
    <dgm:cxn modelId="{C900D7EF-CFC1-4724-A706-B07E956D3D0F}" type="presOf" srcId="{E323DFAC-E8FC-45AC-87F3-E0091A87EE51}" destId="{9C6AD46B-56D3-46A3-BB9F-E433D4660677}" srcOrd="0" destOrd="2" presId="urn:microsoft.com/office/officeart/2005/8/layout/hProcess6"/>
    <dgm:cxn modelId="{1EBD9F8D-6655-44F8-ADB8-E16E51F74C0A}" type="presOf" srcId="{E323DFAC-E8FC-45AC-87F3-E0091A87EE51}" destId="{1A7440B7-3D46-4961-A5F3-AF02B5F54423}" srcOrd="1" destOrd="2" presId="urn:microsoft.com/office/officeart/2005/8/layout/hProcess6"/>
    <dgm:cxn modelId="{5628BD62-843A-4C48-9F10-33FE13FB5E1C}" type="presOf" srcId="{3BD054E8-DA17-41C5-8BDC-4A86FE87022A}" destId="{46C6CB0A-F11E-4BF8-9844-9006824E474D}" srcOrd="0" destOrd="0" presId="urn:microsoft.com/office/officeart/2005/8/layout/hProcess6"/>
    <dgm:cxn modelId="{FA9B1AA1-64FE-4249-9B57-896A550DE09B}" type="presOf" srcId="{5C71F907-A4B2-4618-B173-1C01176613B6}" destId="{1949B27E-0002-438B-AC20-361FDFC85D92}" srcOrd="0" destOrd="0" presId="urn:microsoft.com/office/officeart/2005/8/layout/hProcess6"/>
    <dgm:cxn modelId="{B03EF54A-B0F4-40A0-BA51-7F192F446C5B}" srcId="{A330BC36-7217-4C69-BFA8-527F6192B217}" destId="{921364B4-C7D5-4E24-99A9-BB07F4019C4A}" srcOrd="0" destOrd="0" parTransId="{3E77958D-54A7-4074-9235-41C325C19C79}" sibTransId="{FD89D8A9-6ABB-4376-9CD8-B4371B037FEE}"/>
    <dgm:cxn modelId="{136F4D45-F621-4260-8E0E-441543179F09}" srcId="{C59775BD-5D25-447B-91F9-B403DB0722FB}" destId="{5C71F907-A4B2-4618-B173-1C01176613B6}" srcOrd="1" destOrd="0" parTransId="{F93B750B-6A6D-4644-A513-F7B9A9DC5787}" sibTransId="{0D98F2F6-7B7C-4EEE-8AB5-5918E7702799}"/>
    <dgm:cxn modelId="{895E7D19-0C6B-4F79-98EA-149FD0C15DEA}" type="presOf" srcId="{E05AB2F8-FA99-4A5B-9E1C-C9CA3FB1D0EE}" destId="{1A7440B7-3D46-4961-A5F3-AF02B5F54423}" srcOrd="1" destOrd="1" presId="urn:microsoft.com/office/officeart/2005/8/layout/hProcess6"/>
    <dgm:cxn modelId="{9A538AD9-0A9B-48ED-938E-EBA1DD930676}" srcId="{88B57A73-5566-485B-B3BE-478222A20266}" destId="{A685F02C-9D68-44AC-92B8-3DDE162311C2}" srcOrd="1" destOrd="0" parTransId="{C10F07F9-A802-473E-A86E-4A2172BD73F2}" sibTransId="{3C6402A4-9795-4028-9029-66AA583AEEB1}"/>
    <dgm:cxn modelId="{F16680E8-E216-42C5-A744-9A42FF7F1520}" type="presOf" srcId="{51F8895D-A47E-432E-9193-7B4086157C46}" destId="{941809CC-03CC-4831-B499-2BCBB08B678B}" srcOrd="0" destOrd="1" presId="urn:microsoft.com/office/officeart/2005/8/layout/hProcess6"/>
    <dgm:cxn modelId="{06E6B2FC-3DEC-49AA-B123-CA6B8D3F94E3}" srcId="{A330BC36-7217-4C69-BFA8-527F6192B217}" destId="{51F8895D-A47E-432E-9193-7B4086157C46}" srcOrd="1" destOrd="0" parTransId="{C4430BC6-D65E-4B78-9BE9-A7AAD3EB762D}" sibTransId="{E6568F2F-B928-46B7-AB87-614630DF818F}"/>
    <dgm:cxn modelId="{655DE22F-39DC-4DD1-B684-9FD3AD593598}" type="presOf" srcId="{921364B4-C7D5-4E24-99A9-BB07F4019C4A}" destId="{941809CC-03CC-4831-B499-2BCBB08B678B}" srcOrd="0" destOrd="0" presId="urn:microsoft.com/office/officeart/2005/8/layout/hProcess6"/>
    <dgm:cxn modelId="{C58F7743-6C73-49B8-8F8E-1B96D4B87BD5}" type="presOf" srcId="{20344034-0A01-4AEA-9A10-D71A2239BC2F}" destId="{9C6AD46B-56D3-46A3-BB9F-E433D4660677}" srcOrd="0" destOrd="0" presId="urn:microsoft.com/office/officeart/2005/8/layout/hProcess6"/>
    <dgm:cxn modelId="{F3FE3DC5-CD6C-4147-ACC8-4EB6A2B4477F}" type="presParOf" srcId="{4DF33D94-74F4-4D70-A882-42621E898671}" destId="{DB68A43A-8841-4A0C-9E0D-1078614AAFB5}" srcOrd="0" destOrd="0" presId="urn:microsoft.com/office/officeart/2005/8/layout/hProcess6"/>
    <dgm:cxn modelId="{92676885-88E4-482F-89FE-DAFFD30D0C22}" type="presParOf" srcId="{DB68A43A-8841-4A0C-9E0D-1078614AAFB5}" destId="{A0659286-9616-4650-A99A-09D99265C0F9}" srcOrd="0" destOrd="0" presId="urn:microsoft.com/office/officeart/2005/8/layout/hProcess6"/>
    <dgm:cxn modelId="{A2F20C55-4079-468A-A292-AC7D2F4D998B}" type="presParOf" srcId="{DB68A43A-8841-4A0C-9E0D-1078614AAFB5}" destId="{46C6CB0A-F11E-4BF8-9844-9006824E474D}" srcOrd="1" destOrd="0" presId="urn:microsoft.com/office/officeart/2005/8/layout/hProcess6"/>
    <dgm:cxn modelId="{055F2751-34C8-4426-849F-72CBD1571ED5}" type="presParOf" srcId="{DB68A43A-8841-4A0C-9E0D-1078614AAFB5}" destId="{E81A8EB5-5C38-4F60-BB49-3261B9A61224}" srcOrd="2" destOrd="0" presId="urn:microsoft.com/office/officeart/2005/8/layout/hProcess6"/>
    <dgm:cxn modelId="{B180BB96-8F14-48A9-9DEB-9975F15F5D6C}" type="presParOf" srcId="{DB68A43A-8841-4A0C-9E0D-1078614AAFB5}" destId="{2DFA16E7-AC8D-4549-B35A-FFC91A113627}" srcOrd="3" destOrd="0" presId="urn:microsoft.com/office/officeart/2005/8/layout/hProcess6"/>
    <dgm:cxn modelId="{F901027A-2765-461B-A8DF-1A53D83C2EFD}" type="presParOf" srcId="{4DF33D94-74F4-4D70-A882-42621E898671}" destId="{074E6D5F-0A86-45CD-852F-34E9F8E1ACA1}" srcOrd="1" destOrd="0" presId="urn:microsoft.com/office/officeart/2005/8/layout/hProcess6"/>
    <dgm:cxn modelId="{20FEAFD8-1ACD-4CE9-8890-1B00C8C5D143}" type="presParOf" srcId="{4DF33D94-74F4-4D70-A882-42621E898671}" destId="{7D8EC5EC-9097-4309-BFDB-D1BABFF56B2C}" srcOrd="2" destOrd="0" presId="urn:microsoft.com/office/officeart/2005/8/layout/hProcess6"/>
    <dgm:cxn modelId="{D7FA97B5-29D4-4503-82B1-B7D3B63D77AD}" type="presParOf" srcId="{7D8EC5EC-9097-4309-BFDB-D1BABFF56B2C}" destId="{DF1B1C9B-DE1B-4B03-962F-A8BCB0F47AEA}" srcOrd="0" destOrd="0" presId="urn:microsoft.com/office/officeart/2005/8/layout/hProcess6"/>
    <dgm:cxn modelId="{AAA8A6B1-39CB-4DF7-B77F-30DE4947C12F}" type="presParOf" srcId="{7D8EC5EC-9097-4309-BFDB-D1BABFF56B2C}" destId="{9C6AD46B-56D3-46A3-BB9F-E433D4660677}" srcOrd="1" destOrd="0" presId="urn:microsoft.com/office/officeart/2005/8/layout/hProcess6"/>
    <dgm:cxn modelId="{27C2FC68-5698-4FBF-B68C-2C0FAC4E06FD}" type="presParOf" srcId="{7D8EC5EC-9097-4309-BFDB-D1BABFF56B2C}" destId="{1A7440B7-3D46-4961-A5F3-AF02B5F54423}" srcOrd="2" destOrd="0" presId="urn:microsoft.com/office/officeart/2005/8/layout/hProcess6"/>
    <dgm:cxn modelId="{D5540C9B-6263-406B-BBEF-EC8BF5816768}" type="presParOf" srcId="{7D8EC5EC-9097-4309-BFDB-D1BABFF56B2C}" destId="{1949B27E-0002-438B-AC20-361FDFC85D92}" srcOrd="3" destOrd="0" presId="urn:microsoft.com/office/officeart/2005/8/layout/hProcess6"/>
    <dgm:cxn modelId="{C8AE2A22-BD26-46F5-B6AC-97ADA1380CA2}" type="presParOf" srcId="{4DF33D94-74F4-4D70-A882-42621E898671}" destId="{ED0225F9-F179-4461-8E65-E8E459357D85}" srcOrd="3" destOrd="0" presId="urn:microsoft.com/office/officeart/2005/8/layout/hProcess6"/>
    <dgm:cxn modelId="{3C0A9C3C-AD6D-4798-95BB-0108273F65F5}" type="presParOf" srcId="{4DF33D94-74F4-4D70-A882-42621E898671}" destId="{5A0EA012-1C26-4F18-A672-970E4E387588}" srcOrd="4" destOrd="0" presId="urn:microsoft.com/office/officeart/2005/8/layout/hProcess6"/>
    <dgm:cxn modelId="{96837F27-7C36-4B69-89DC-E8E2ED3E00F6}" type="presParOf" srcId="{5A0EA012-1C26-4F18-A672-970E4E387588}" destId="{38571010-C85B-478C-A0BA-B580D3323EFF}" srcOrd="0" destOrd="0" presId="urn:microsoft.com/office/officeart/2005/8/layout/hProcess6"/>
    <dgm:cxn modelId="{824551D2-A961-4572-B298-EE5CC5286780}" type="presParOf" srcId="{5A0EA012-1C26-4F18-A672-970E4E387588}" destId="{941809CC-03CC-4831-B499-2BCBB08B678B}" srcOrd="1" destOrd="0" presId="urn:microsoft.com/office/officeart/2005/8/layout/hProcess6"/>
    <dgm:cxn modelId="{38BEE9D8-2F3C-4F4D-90D9-898FEFA70505}" type="presParOf" srcId="{5A0EA012-1C26-4F18-A672-970E4E387588}" destId="{E8EC4C62-D4EE-4EDA-8184-123F0CDC281D}" srcOrd="2" destOrd="0" presId="urn:microsoft.com/office/officeart/2005/8/layout/hProcess6"/>
    <dgm:cxn modelId="{60DD26E6-34DB-4AC0-BA43-C4C3FD652B33}" type="presParOf" srcId="{5A0EA012-1C26-4F18-A672-970E4E387588}" destId="{B63AF502-B372-485B-90A2-6F5A31402E82}" srcOrd="3" destOrd="0" presId="urn:microsoft.com/office/officeart/2005/8/layout/hProcess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71FEB74-292B-4113-98C7-717B89EC7C6D}" type="doc">
      <dgm:prSet loTypeId="urn:microsoft.com/office/officeart/2005/8/layout/hProcess6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F30157AF-D761-4793-8F3A-82661C3B793E}">
      <dgm:prSet phldrT="[Text]" custT="1"/>
      <dgm:spPr/>
      <dgm:t>
        <a:bodyPr/>
        <a:lstStyle/>
        <a:p>
          <a:r>
            <a:rPr lang="en-US" sz="1400" dirty="0" smtClean="0"/>
            <a:t>Resources</a:t>
          </a:r>
          <a:endParaRPr lang="en-US" sz="1400" dirty="0"/>
        </a:p>
      </dgm:t>
    </dgm:pt>
    <dgm:pt modelId="{49249753-14C6-438B-B368-93E432E00D81}" type="parTrans" cxnId="{A97412CA-0697-4C9D-9BE7-ED9EDDF77684}">
      <dgm:prSet/>
      <dgm:spPr/>
      <dgm:t>
        <a:bodyPr/>
        <a:lstStyle/>
        <a:p>
          <a:endParaRPr lang="en-US"/>
        </a:p>
      </dgm:t>
    </dgm:pt>
    <dgm:pt modelId="{39ACCB79-25DB-4E13-9490-32CD1E57AB12}" type="sibTrans" cxnId="{A97412CA-0697-4C9D-9BE7-ED9EDDF77684}">
      <dgm:prSet/>
      <dgm:spPr/>
      <dgm:t>
        <a:bodyPr/>
        <a:lstStyle/>
        <a:p>
          <a:endParaRPr lang="en-US"/>
        </a:p>
      </dgm:t>
    </dgm:pt>
    <dgm:pt modelId="{73FB4325-5084-4192-BD52-6E8BC566EF65}">
      <dgm:prSet phldrT="[Text]"/>
      <dgm:spPr/>
      <dgm:t>
        <a:bodyPr/>
        <a:lstStyle/>
        <a:p>
          <a:r>
            <a:rPr lang="en-US" dirty="0" smtClean="0"/>
            <a:t>Human</a:t>
          </a:r>
          <a:endParaRPr lang="en-US" dirty="0"/>
        </a:p>
      </dgm:t>
    </dgm:pt>
    <dgm:pt modelId="{BDD45C8F-F7A0-49A0-A354-2C781BA5877A}" type="parTrans" cxnId="{C22397F7-060A-4FC8-966D-F983F29304F6}">
      <dgm:prSet/>
      <dgm:spPr/>
      <dgm:t>
        <a:bodyPr/>
        <a:lstStyle/>
        <a:p>
          <a:endParaRPr lang="en-US"/>
        </a:p>
      </dgm:t>
    </dgm:pt>
    <dgm:pt modelId="{3B419719-F2DC-444E-AC58-8593D1DB7232}" type="sibTrans" cxnId="{C22397F7-060A-4FC8-966D-F983F29304F6}">
      <dgm:prSet/>
      <dgm:spPr/>
      <dgm:t>
        <a:bodyPr/>
        <a:lstStyle/>
        <a:p>
          <a:endParaRPr lang="en-US"/>
        </a:p>
      </dgm:t>
    </dgm:pt>
    <dgm:pt modelId="{9F41D00D-E76A-483D-9D4A-8B801D7027C6}">
      <dgm:prSet phldrT="[Text]"/>
      <dgm:spPr/>
      <dgm:t>
        <a:bodyPr/>
        <a:lstStyle/>
        <a:p>
          <a:r>
            <a:rPr lang="en-US" dirty="0" smtClean="0"/>
            <a:t>Economic</a:t>
          </a:r>
          <a:endParaRPr lang="en-US" dirty="0"/>
        </a:p>
      </dgm:t>
    </dgm:pt>
    <dgm:pt modelId="{7BDBA5CE-0BC4-4BB8-B987-EF3F8AB93F07}" type="parTrans" cxnId="{94F75996-CE15-498B-BB57-97577A004CAA}">
      <dgm:prSet/>
      <dgm:spPr/>
      <dgm:t>
        <a:bodyPr/>
        <a:lstStyle/>
        <a:p>
          <a:endParaRPr lang="en-US"/>
        </a:p>
      </dgm:t>
    </dgm:pt>
    <dgm:pt modelId="{D173B9C3-362D-4FC0-9671-822698834067}" type="sibTrans" cxnId="{94F75996-CE15-498B-BB57-97577A004CAA}">
      <dgm:prSet/>
      <dgm:spPr/>
      <dgm:t>
        <a:bodyPr/>
        <a:lstStyle/>
        <a:p>
          <a:endParaRPr lang="en-US"/>
        </a:p>
      </dgm:t>
    </dgm:pt>
    <dgm:pt modelId="{303C7A21-6FA2-4D1B-A4CA-8B4046CAC68B}">
      <dgm:prSet phldrT="[Text]" custT="1"/>
      <dgm:spPr/>
      <dgm:t>
        <a:bodyPr/>
        <a:lstStyle/>
        <a:p>
          <a:r>
            <a:rPr lang="en-US" sz="1600" dirty="0" smtClean="0"/>
            <a:t>Agency</a:t>
          </a:r>
          <a:endParaRPr lang="en-US" sz="1600" dirty="0"/>
        </a:p>
      </dgm:t>
    </dgm:pt>
    <dgm:pt modelId="{E0D034D4-514A-4D24-B289-A5ECF31854C4}" type="parTrans" cxnId="{B2B1F22E-CB9E-4059-B200-A60373EB0179}">
      <dgm:prSet/>
      <dgm:spPr/>
      <dgm:t>
        <a:bodyPr/>
        <a:lstStyle/>
        <a:p>
          <a:endParaRPr lang="en-US"/>
        </a:p>
      </dgm:t>
    </dgm:pt>
    <dgm:pt modelId="{80551968-95F3-490B-85C2-D6368DFA6463}" type="sibTrans" cxnId="{B2B1F22E-CB9E-4059-B200-A60373EB0179}">
      <dgm:prSet/>
      <dgm:spPr/>
      <dgm:t>
        <a:bodyPr/>
        <a:lstStyle/>
        <a:p>
          <a:endParaRPr lang="en-US"/>
        </a:p>
      </dgm:t>
    </dgm:pt>
    <dgm:pt modelId="{541D526A-5639-43BC-9B46-C1558D8C13B3}">
      <dgm:prSet phldrT="[Text]"/>
      <dgm:spPr/>
      <dgm:t>
        <a:bodyPr/>
        <a:lstStyle/>
        <a:p>
          <a:r>
            <a:rPr lang="en-US" dirty="0" smtClean="0"/>
            <a:t>Household decisions</a:t>
          </a:r>
          <a:endParaRPr lang="en-US" dirty="0"/>
        </a:p>
      </dgm:t>
    </dgm:pt>
    <dgm:pt modelId="{3786FA86-9372-436C-BBC3-C813D255282E}" type="parTrans" cxnId="{5EAE1065-0A47-42AB-877E-2ED91761A63D}">
      <dgm:prSet/>
      <dgm:spPr/>
      <dgm:t>
        <a:bodyPr/>
        <a:lstStyle/>
        <a:p>
          <a:endParaRPr lang="en-US"/>
        </a:p>
      </dgm:t>
    </dgm:pt>
    <dgm:pt modelId="{E08D24F3-BABC-4768-BD0A-B14B4052F554}" type="sibTrans" cxnId="{5EAE1065-0A47-42AB-877E-2ED91761A63D}">
      <dgm:prSet/>
      <dgm:spPr/>
      <dgm:t>
        <a:bodyPr/>
        <a:lstStyle/>
        <a:p>
          <a:endParaRPr lang="en-US"/>
        </a:p>
      </dgm:t>
    </dgm:pt>
    <dgm:pt modelId="{CE82B017-F139-4263-A84B-FACC41180F08}">
      <dgm:prSet phldrT="[Text]"/>
      <dgm:spPr/>
      <dgm:t>
        <a:bodyPr/>
        <a:lstStyle/>
        <a:p>
          <a:r>
            <a:rPr lang="en-US" dirty="0" smtClean="0"/>
            <a:t>Freedom of movement </a:t>
          </a:r>
          <a:endParaRPr lang="en-US" dirty="0"/>
        </a:p>
      </dgm:t>
    </dgm:pt>
    <dgm:pt modelId="{B7D2F3A5-AF21-4B21-B301-A199E311DE0B}" type="parTrans" cxnId="{FAC6D1F4-B24C-434A-AB24-23FBC6197C86}">
      <dgm:prSet/>
      <dgm:spPr/>
      <dgm:t>
        <a:bodyPr/>
        <a:lstStyle/>
        <a:p>
          <a:endParaRPr lang="en-US"/>
        </a:p>
      </dgm:t>
    </dgm:pt>
    <dgm:pt modelId="{5B2AEAFA-CFA2-4B0F-9C74-C74C41A40ADC}" type="sibTrans" cxnId="{FAC6D1F4-B24C-434A-AB24-23FBC6197C86}">
      <dgm:prSet/>
      <dgm:spPr/>
      <dgm:t>
        <a:bodyPr/>
        <a:lstStyle/>
        <a:p>
          <a:endParaRPr lang="en-US"/>
        </a:p>
      </dgm:t>
    </dgm:pt>
    <dgm:pt modelId="{91C11F5E-B778-4B4F-A09D-D0E51C568E8F}">
      <dgm:prSet phldrT="[Text]" custT="1"/>
      <dgm:spPr/>
      <dgm:t>
        <a:bodyPr/>
        <a:lstStyle/>
        <a:p>
          <a:r>
            <a:rPr lang="en-US" sz="1600" dirty="0" smtClean="0"/>
            <a:t>Achievements</a:t>
          </a:r>
          <a:endParaRPr lang="en-US" sz="1100" dirty="0"/>
        </a:p>
      </dgm:t>
    </dgm:pt>
    <dgm:pt modelId="{D914577C-39C7-4280-BCBE-88C0D0B1B022}" type="parTrans" cxnId="{296BDEDA-98AE-41E7-8A2A-2BCBDB575819}">
      <dgm:prSet/>
      <dgm:spPr/>
      <dgm:t>
        <a:bodyPr/>
        <a:lstStyle/>
        <a:p>
          <a:endParaRPr lang="en-US"/>
        </a:p>
      </dgm:t>
    </dgm:pt>
    <dgm:pt modelId="{CA91616D-8CF5-429B-ABE5-9867F0A5C16A}" type="sibTrans" cxnId="{296BDEDA-98AE-41E7-8A2A-2BCBDB575819}">
      <dgm:prSet/>
      <dgm:spPr/>
      <dgm:t>
        <a:bodyPr/>
        <a:lstStyle/>
        <a:p>
          <a:endParaRPr lang="en-US"/>
        </a:p>
      </dgm:t>
    </dgm:pt>
    <dgm:pt modelId="{3BCF2B6A-C8F8-4B3A-93E0-099F7B4255C4}">
      <dgm:prSet phldrT="[Text]"/>
      <dgm:spPr/>
      <dgm:t>
        <a:bodyPr/>
        <a:lstStyle/>
        <a:p>
          <a:r>
            <a:rPr lang="en-US" dirty="0" smtClean="0"/>
            <a:t>Choice</a:t>
          </a:r>
          <a:endParaRPr lang="en-US" dirty="0"/>
        </a:p>
      </dgm:t>
    </dgm:pt>
    <dgm:pt modelId="{9D2E5A0D-90D4-40E0-85DA-03D9A3FF670D}" type="parTrans" cxnId="{BFD7E486-A615-4D83-992A-39CDC26F383E}">
      <dgm:prSet/>
      <dgm:spPr/>
      <dgm:t>
        <a:bodyPr/>
        <a:lstStyle/>
        <a:p>
          <a:endParaRPr lang="en-US"/>
        </a:p>
      </dgm:t>
    </dgm:pt>
    <dgm:pt modelId="{316BAD26-E4E7-4787-8E22-D351E7AF67BD}" type="sibTrans" cxnId="{BFD7E486-A615-4D83-992A-39CDC26F383E}">
      <dgm:prSet/>
      <dgm:spPr/>
      <dgm:t>
        <a:bodyPr/>
        <a:lstStyle/>
        <a:p>
          <a:endParaRPr lang="en-US"/>
        </a:p>
      </dgm:t>
    </dgm:pt>
    <dgm:pt modelId="{90B3CC1B-544F-415A-9D4B-D6EEA13DCDE4}">
      <dgm:prSet phldrT="[Text]"/>
      <dgm:spPr/>
      <dgm:t>
        <a:bodyPr/>
        <a:lstStyle/>
        <a:p>
          <a:r>
            <a:rPr lang="en-US" dirty="0" smtClean="0"/>
            <a:t>Access to resources</a:t>
          </a:r>
          <a:endParaRPr lang="en-US" dirty="0"/>
        </a:p>
      </dgm:t>
    </dgm:pt>
    <dgm:pt modelId="{CC60EA54-210D-4E54-9617-A6C4EFEF9E5F}" type="parTrans" cxnId="{19C2AECA-96A7-4B0E-A150-6767034A92D8}">
      <dgm:prSet/>
      <dgm:spPr/>
      <dgm:t>
        <a:bodyPr/>
        <a:lstStyle/>
        <a:p>
          <a:endParaRPr lang="en-US"/>
        </a:p>
      </dgm:t>
    </dgm:pt>
    <dgm:pt modelId="{24CC5F8B-5B2A-46C0-8C7F-773CFD050784}" type="sibTrans" cxnId="{19C2AECA-96A7-4B0E-A150-6767034A92D8}">
      <dgm:prSet/>
      <dgm:spPr/>
      <dgm:t>
        <a:bodyPr/>
        <a:lstStyle/>
        <a:p>
          <a:endParaRPr lang="en-US"/>
        </a:p>
      </dgm:t>
    </dgm:pt>
    <dgm:pt modelId="{094AC5C7-A71A-46AC-B13E-20EF5C11B9B2}">
      <dgm:prSet phldrT="[Text]"/>
      <dgm:spPr/>
      <dgm:t>
        <a:bodyPr/>
        <a:lstStyle/>
        <a:p>
          <a:r>
            <a:rPr lang="en-US" dirty="0" smtClean="0"/>
            <a:t>Extra-familial social </a:t>
          </a:r>
          <a:endParaRPr lang="en-US" dirty="0"/>
        </a:p>
      </dgm:t>
    </dgm:pt>
    <dgm:pt modelId="{02522827-F1DE-4FA0-B8E6-A0C8A6939524}" type="parTrans" cxnId="{6A8A1D50-A494-4D4F-A310-E3E475AC2A02}">
      <dgm:prSet/>
      <dgm:spPr/>
      <dgm:t>
        <a:bodyPr/>
        <a:lstStyle/>
        <a:p>
          <a:endParaRPr lang="en-US"/>
        </a:p>
      </dgm:t>
    </dgm:pt>
    <dgm:pt modelId="{BBA0D0EA-5BAD-4AA4-93FE-F3E82774E71C}" type="sibTrans" cxnId="{6A8A1D50-A494-4D4F-A310-E3E475AC2A02}">
      <dgm:prSet/>
      <dgm:spPr/>
      <dgm:t>
        <a:bodyPr/>
        <a:lstStyle/>
        <a:p>
          <a:endParaRPr lang="en-US"/>
        </a:p>
      </dgm:t>
    </dgm:pt>
    <dgm:pt modelId="{4422AFE9-E1CD-40BA-B52F-3FB912C848EB}">
      <dgm:prSet phldrT="[Text]"/>
      <dgm:spPr/>
      <dgm:t>
        <a:bodyPr/>
        <a:lstStyle/>
        <a:p>
          <a:r>
            <a:rPr lang="en-US" dirty="0" smtClean="0"/>
            <a:t>Views and voice</a:t>
          </a:r>
          <a:endParaRPr lang="en-US" dirty="0"/>
        </a:p>
      </dgm:t>
    </dgm:pt>
    <dgm:pt modelId="{DB896EF5-B41C-4A33-A2B6-4059BCF157B4}" type="parTrans" cxnId="{24301283-7771-4ACD-91A1-EE9EEB487995}">
      <dgm:prSet/>
      <dgm:spPr/>
      <dgm:t>
        <a:bodyPr/>
        <a:lstStyle/>
        <a:p>
          <a:endParaRPr lang="en-US"/>
        </a:p>
      </dgm:t>
    </dgm:pt>
    <dgm:pt modelId="{C8DC98A2-20D3-4CDF-9742-BFC88C98FA0C}" type="sibTrans" cxnId="{24301283-7771-4ACD-91A1-EE9EEB487995}">
      <dgm:prSet/>
      <dgm:spPr/>
      <dgm:t>
        <a:bodyPr/>
        <a:lstStyle/>
        <a:p>
          <a:endParaRPr lang="en-US"/>
        </a:p>
      </dgm:t>
    </dgm:pt>
    <dgm:pt modelId="{29D732F3-BA63-42AC-92B2-ACFA1813A3AF}">
      <dgm:prSet phldrT="[Text]"/>
      <dgm:spPr/>
      <dgm:t>
        <a:bodyPr/>
        <a:lstStyle/>
        <a:p>
          <a:r>
            <a:rPr lang="en-US" dirty="0" smtClean="0"/>
            <a:t>Critical consciousness </a:t>
          </a:r>
          <a:endParaRPr lang="en-US" dirty="0"/>
        </a:p>
      </dgm:t>
    </dgm:pt>
    <dgm:pt modelId="{775EDCD4-C3B2-43C5-9ADF-79BB526A1AD0}" type="parTrans" cxnId="{9AC77C0C-58FB-4D96-AB11-D8DB374A1BC3}">
      <dgm:prSet/>
      <dgm:spPr/>
      <dgm:t>
        <a:bodyPr/>
        <a:lstStyle/>
        <a:p>
          <a:endParaRPr lang="en-US"/>
        </a:p>
      </dgm:t>
    </dgm:pt>
    <dgm:pt modelId="{C712CB42-2925-47D8-9880-B7CF95B7F5DD}" type="sibTrans" cxnId="{9AC77C0C-58FB-4D96-AB11-D8DB374A1BC3}">
      <dgm:prSet/>
      <dgm:spPr/>
      <dgm:t>
        <a:bodyPr/>
        <a:lstStyle/>
        <a:p>
          <a:endParaRPr lang="en-US"/>
        </a:p>
      </dgm:t>
    </dgm:pt>
    <dgm:pt modelId="{6B215152-246A-49B6-B354-404FCC255E81}" type="pres">
      <dgm:prSet presAssocID="{771FEB74-292B-4113-98C7-717B89EC7C6D}" presName="theList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54861B99-DA3C-4DEB-81F9-962D25F39424}" type="pres">
      <dgm:prSet presAssocID="{F30157AF-D761-4793-8F3A-82661C3B793E}" presName="compNode" presStyleCnt="0"/>
      <dgm:spPr/>
    </dgm:pt>
    <dgm:pt modelId="{EBD3ED74-0A90-442B-8BCE-0B038F1D581E}" type="pres">
      <dgm:prSet presAssocID="{F30157AF-D761-4793-8F3A-82661C3B793E}" presName="noGeometry" presStyleCnt="0"/>
      <dgm:spPr/>
    </dgm:pt>
    <dgm:pt modelId="{DF1E0C6C-DDB1-4C98-80DD-DEEABCB7D1EB}" type="pres">
      <dgm:prSet presAssocID="{F30157AF-D761-4793-8F3A-82661C3B793E}" presName="childTextVisible" presStyleLbl="bg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546B2D6-1E33-42DC-954B-3C0A674FDB98}" type="pres">
      <dgm:prSet presAssocID="{F30157AF-D761-4793-8F3A-82661C3B793E}" presName="childTextHidden" presStyleLbl="bgAccFollowNode1" presStyleIdx="0" presStyleCnt="3"/>
      <dgm:spPr/>
      <dgm:t>
        <a:bodyPr/>
        <a:lstStyle/>
        <a:p>
          <a:endParaRPr lang="en-US"/>
        </a:p>
      </dgm:t>
    </dgm:pt>
    <dgm:pt modelId="{D66342B5-FA9A-4211-AB4A-BFF19D95E9B2}" type="pres">
      <dgm:prSet presAssocID="{F30157AF-D761-4793-8F3A-82661C3B793E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284B942-CA83-4F13-B002-F5FBDB94CADB}" type="pres">
      <dgm:prSet presAssocID="{F30157AF-D761-4793-8F3A-82661C3B793E}" presName="aSpace" presStyleCnt="0"/>
      <dgm:spPr/>
    </dgm:pt>
    <dgm:pt modelId="{EC8B050F-E5FC-4603-9DE6-5C581903C331}" type="pres">
      <dgm:prSet presAssocID="{303C7A21-6FA2-4D1B-A4CA-8B4046CAC68B}" presName="compNode" presStyleCnt="0"/>
      <dgm:spPr/>
    </dgm:pt>
    <dgm:pt modelId="{BDF89678-2CEC-473C-AA4E-26B7854F1790}" type="pres">
      <dgm:prSet presAssocID="{303C7A21-6FA2-4D1B-A4CA-8B4046CAC68B}" presName="noGeometry" presStyleCnt="0"/>
      <dgm:spPr/>
    </dgm:pt>
    <dgm:pt modelId="{72C700FD-88BF-423F-82A6-C67058825225}" type="pres">
      <dgm:prSet presAssocID="{303C7A21-6FA2-4D1B-A4CA-8B4046CAC68B}" presName="childTextVisible" presStyleLbl="bg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B6C41E2-E3D7-4A4E-83D9-46EE91B54185}" type="pres">
      <dgm:prSet presAssocID="{303C7A21-6FA2-4D1B-A4CA-8B4046CAC68B}" presName="childTextHidden" presStyleLbl="bgAccFollowNode1" presStyleIdx="1" presStyleCnt="3"/>
      <dgm:spPr/>
      <dgm:t>
        <a:bodyPr/>
        <a:lstStyle/>
        <a:p>
          <a:endParaRPr lang="en-US"/>
        </a:p>
      </dgm:t>
    </dgm:pt>
    <dgm:pt modelId="{E5081D56-50FE-4476-AC18-136D20419271}" type="pres">
      <dgm:prSet presAssocID="{303C7A21-6FA2-4D1B-A4CA-8B4046CAC68B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7ECEA25-64A4-4296-8ED5-DDB65B06F1FF}" type="pres">
      <dgm:prSet presAssocID="{303C7A21-6FA2-4D1B-A4CA-8B4046CAC68B}" presName="aSpace" presStyleCnt="0"/>
      <dgm:spPr/>
    </dgm:pt>
    <dgm:pt modelId="{F45721DE-94AC-48DF-8F7D-349BCB0B778A}" type="pres">
      <dgm:prSet presAssocID="{91C11F5E-B778-4B4F-A09D-D0E51C568E8F}" presName="compNode" presStyleCnt="0"/>
      <dgm:spPr/>
    </dgm:pt>
    <dgm:pt modelId="{1C24CEA4-854E-4E07-AF22-62E8C8C53B0D}" type="pres">
      <dgm:prSet presAssocID="{91C11F5E-B778-4B4F-A09D-D0E51C568E8F}" presName="noGeometry" presStyleCnt="0"/>
      <dgm:spPr/>
    </dgm:pt>
    <dgm:pt modelId="{614471D4-F9FF-4F86-9B5D-7B31AD1DF14F}" type="pres">
      <dgm:prSet presAssocID="{91C11F5E-B778-4B4F-A09D-D0E51C568E8F}" presName="childTextVisible" presStyleLbl="bg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163EA31-110E-4427-BACC-51B498D55F13}" type="pres">
      <dgm:prSet presAssocID="{91C11F5E-B778-4B4F-A09D-D0E51C568E8F}" presName="childTextHidden" presStyleLbl="bgAccFollowNode1" presStyleIdx="2" presStyleCnt="3"/>
      <dgm:spPr/>
      <dgm:t>
        <a:bodyPr/>
        <a:lstStyle/>
        <a:p>
          <a:endParaRPr lang="en-US"/>
        </a:p>
      </dgm:t>
    </dgm:pt>
    <dgm:pt modelId="{C2E44058-50F0-438D-A4C5-992C5169D574}" type="pres">
      <dgm:prSet presAssocID="{91C11F5E-B778-4B4F-A09D-D0E51C568E8F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E7BC007-3A57-46C9-AC18-7266EF2292CB}" type="presOf" srcId="{CE82B017-F139-4263-A84B-FACC41180F08}" destId="{6B6C41E2-E3D7-4A4E-83D9-46EE91B54185}" srcOrd="1" destOrd="1" presId="urn:microsoft.com/office/officeart/2005/8/layout/hProcess6"/>
    <dgm:cxn modelId="{E26E40D5-4EA6-4949-997D-5BDD7AD0BF29}" type="presOf" srcId="{29D732F3-BA63-42AC-92B2-ACFA1813A3AF}" destId="{7163EA31-110E-4427-BACC-51B498D55F13}" srcOrd="1" destOrd="2" presId="urn:microsoft.com/office/officeart/2005/8/layout/hProcess6"/>
    <dgm:cxn modelId="{11E477AF-D413-4290-A357-0D75D7F21F80}" type="presOf" srcId="{3BCF2B6A-C8F8-4B3A-93E0-099F7B4255C4}" destId="{614471D4-F9FF-4F86-9B5D-7B31AD1DF14F}" srcOrd="0" destOrd="0" presId="urn:microsoft.com/office/officeart/2005/8/layout/hProcess6"/>
    <dgm:cxn modelId="{C01F0040-9100-4296-837B-D8C0946BF3FC}" type="presOf" srcId="{73FB4325-5084-4192-BD52-6E8BC566EF65}" destId="{DF1E0C6C-DDB1-4C98-80DD-DEEABCB7D1EB}" srcOrd="0" destOrd="0" presId="urn:microsoft.com/office/officeart/2005/8/layout/hProcess6"/>
    <dgm:cxn modelId="{2E4F1A64-B527-456D-970D-A938CA111F6E}" type="presOf" srcId="{90B3CC1B-544F-415A-9D4B-D6EEA13DCDE4}" destId="{614471D4-F9FF-4F86-9B5D-7B31AD1DF14F}" srcOrd="0" destOrd="1" presId="urn:microsoft.com/office/officeart/2005/8/layout/hProcess6"/>
    <dgm:cxn modelId="{BFD7E486-A615-4D83-992A-39CDC26F383E}" srcId="{91C11F5E-B778-4B4F-A09D-D0E51C568E8F}" destId="{3BCF2B6A-C8F8-4B3A-93E0-099F7B4255C4}" srcOrd="0" destOrd="0" parTransId="{9D2E5A0D-90D4-40E0-85DA-03D9A3FF670D}" sibTransId="{316BAD26-E4E7-4787-8E22-D351E7AF67BD}"/>
    <dgm:cxn modelId="{B2B1F22E-CB9E-4059-B200-A60373EB0179}" srcId="{771FEB74-292B-4113-98C7-717B89EC7C6D}" destId="{303C7A21-6FA2-4D1B-A4CA-8B4046CAC68B}" srcOrd="1" destOrd="0" parTransId="{E0D034D4-514A-4D24-B289-A5ECF31854C4}" sibTransId="{80551968-95F3-490B-85C2-D6368DFA6463}"/>
    <dgm:cxn modelId="{6A8A1D50-A494-4D4F-A310-E3E475AC2A02}" srcId="{F30157AF-D761-4793-8F3A-82661C3B793E}" destId="{094AC5C7-A71A-46AC-B13E-20EF5C11B9B2}" srcOrd="2" destOrd="0" parTransId="{02522827-F1DE-4FA0-B8E6-A0C8A6939524}" sibTransId="{BBA0D0EA-5BAD-4AA4-93FE-F3E82774E71C}"/>
    <dgm:cxn modelId="{11952F68-6963-4C18-8EA7-C99F060F2449}" type="presOf" srcId="{4422AFE9-E1CD-40BA-B52F-3FB912C848EB}" destId="{72C700FD-88BF-423F-82A6-C67058825225}" srcOrd="0" destOrd="2" presId="urn:microsoft.com/office/officeart/2005/8/layout/hProcess6"/>
    <dgm:cxn modelId="{753242F6-8D47-40BB-8851-EBF45EA29EFD}" type="presOf" srcId="{29D732F3-BA63-42AC-92B2-ACFA1813A3AF}" destId="{614471D4-F9FF-4F86-9B5D-7B31AD1DF14F}" srcOrd="0" destOrd="2" presId="urn:microsoft.com/office/officeart/2005/8/layout/hProcess6"/>
    <dgm:cxn modelId="{DC37AA52-299B-4C1C-ACFB-2C523BE61B20}" type="presOf" srcId="{771FEB74-292B-4113-98C7-717B89EC7C6D}" destId="{6B215152-246A-49B6-B354-404FCC255E81}" srcOrd="0" destOrd="0" presId="urn:microsoft.com/office/officeart/2005/8/layout/hProcess6"/>
    <dgm:cxn modelId="{7A28C4DE-E217-469C-8E68-BCC6AF2F3C56}" type="presOf" srcId="{094AC5C7-A71A-46AC-B13E-20EF5C11B9B2}" destId="{DF1E0C6C-DDB1-4C98-80DD-DEEABCB7D1EB}" srcOrd="0" destOrd="2" presId="urn:microsoft.com/office/officeart/2005/8/layout/hProcess6"/>
    <dgm:cxn modelId="{24301283-7771-4ACD-91A1-EE9EEB487995}" srcId="{303C7A21-6FA2-4D1B-A4CA-8B4046CAC68B}" destId="{4422AFE9-E1CD-40BA-B52F-3FB912C848EB}" srcOrd="2" destOrd="0" parTransId="{DB896EF5-B41C-4A33-A2B6-4059BCF157B4}" sibTransId="{C8DC98A2-20D3-4CDF-9742-BFC88C98FA0C}"/>
    <dgm:cxn modelId="{5EAE1065-0A47-42AB-877E-2ED91761A63D}" srcId="{303C7A21-6FA2-4D1B-A4CA-8B4046CAC68B}" destId="{541D526A-5639-43BC-9B46-C1558D8C13B3}" srcOrd="0" destOrd="0" parTransId="{3786FA86-9372-436C-BBC3-C813D255282E}" sibTransId="{E08D24F3-BABC-4768-BD0A-B14B4052F554}"/>
    <dgm:cxn modelId="{A8E28A88-BEA5-4111-A766-A4396653557B}" type="presOf" srcId="{303C7A21-6FA2-4D1B-A4CA-8B4046CAC68B}" destId="{E5081D56-50FE-4476-AC18-136D20419271}" srcOrd="0" destOrd="0" presId="urn:microsoft.com/office/officeart/2005/8/layout/hProcess6"/>
    <dgm:cxn modelId="{8B64A18F-3BF1-42CA-8737-9A564851F101}" type="presOf" srcId="{90B3CC1B-544F-415A-9D4B-D6EEA13DCDE4}" destId="{7163EA31-110E-4427-BACC-51B498D55F13}" srcOrd="1" destOrd="1" presId="urn:microsoft.com/office/officeart/2005/8/layout/hProcess6"/>
    <dgm:cxn modelId="{0D97BB04-62DB-4360-9EF2-005EC4D834F8}" type="presOf" srcId="{73FB4325-5084-4192-BD52-6E8BC566EF65}" destId="{F546B2D6-1E33-42DC-954B-3C0A674FDB98}" srcOrd="1" destOrd="0" presId="urn:microsoft.com/office/officeart/2005/8/layout/hProcess6"/>
    <dgm:cxn modelId="{94F75996-CE15-498B-BB57-97577A004CAA}" srcId="{F30157AF-D761-4793-8F3A-82661C3B793E}" destId="{9F41D00D-E76A-483D-9D4A-8B801D7027C6}" srcOrd="1" destOrd="0" parTransId="{7BDBA5CE-0BC4-4BB8-B987-EF3F8AB93F07}" sibTransId="{D173B9C3-362D-4FC0-9671-822698834067}"/>
    <dgm:cxn modelId="{BE682448-93A4-4B99-B6DA-031775D6CE04}" type="presOf" srcId="{094AC5C7-A71A-46AC-B13E-20EF5C11B9B2}" destId="{F546B2D6-1E33-42DC-954B-3C0A674FDB98}" srcOrd="1" destOrd="2" presId="urn:microsoft.com/office/officeart/2005/8/layout/hProcess6"/>
    <dgm:cxn modelId="{87A1D4D1-750D-49AA-80AE-1828C9C31097}" type="presOf" srcId="{CE82B017-F139-4263-A84B-FACC41180F08}" destId="{72C700FD-88BF-423F-82A6-C67058825225}" srcOrd="0" destOrd="1" presId="urn:microsoft.com/office/officeart/2005/8/layout/hProcess6"/>
    <dgm:cxn modelId="{C6388039-1793-48DE-84B5-8AF8B984FCF5}" type="presOf" srcId="{91C11F5E-B778-4B4F-A09D-D0E51C568E8F}" destId="{C2E44058-50F0-438D-A4C5-992C5169D574}" srcOrd="0" destOrd="0" presId="urn:microsoft.com/office/officeart/2005/8/layout/hProcess6"/>
    <dgm:cxn modelId="{9AC77C0C-58FB-4D96-AB11-D8DB374A1BC3}" srcId="{91C11F5E-B778-4B4F-A09D-D0E51C568E8F}" destId="{29D732F3-BA63-42AC-92B2-ACFA1813A3AF}" srcOrd="2" destOrd="0" parTransId="{775EDCD4-C3B2-43C5-9ADF-79BB526A1AD0}" sibTransId="{C712CB42-2925-47D8-9880-B7CF95B7F5DD}"/>
    <dgm:cxn modelId="{296BDEDA-98AE-41E7-8A2A-2BCBDB575819}" srcId="{771FEB74-292B-4113-98C7-717B89EC7C6D}" destId="{91C11F5E-B778-4B4F-A09D-D0E51C568E8F}" srcOrd="2" destOrd="0" parTransId="{D914577C-39C7-4280-BCBE-88C0D0B1B022}" sibTransId="{CA91616D-8CF5-429B-ABE5-9867F0A5C16A}"/>
    <dgm:cxn modelId="{CB9BA130-5CD2-4E02-BF9B-455564EA65AF}" type="presOf" srcId="{F30157AF-D761-4793-8F3A-82661C3B793E}" destId="{D66342B5-FA9A-4211-AB4A-BFF19D95E9B2}" srcOrd="0" destOrd="0" presId="urn:microsoft.com/office/officeart/2005/8/layout/hProcess6"/>
    <dgm:cxn modelId="{FAC6D1F4-B24C-434A-AB24-23FBC6197C86}" srcId="{303C7A21-6FA2-4D1B-A4CA-8B4046CAC68B}" destId="{CE82B017-F139-4263-A84B-FACC41180F08}" srcOrd="1" destOrd="0" parTransId="{B7D2F3A5-AF21-4B21-B301-A199E311DE0B}" sibTransId="{5B2AEAFA-CFA2-4B0F-9C74-C74C41A40ADC}"/>
    <dgm:cxn modelId="{261C1B96-CC0F-4E5C-A68C-E11865CD3534}" type="presOf" srcId="{541D526A-5639-43BC-9B46-C1558D8C13B3}" destId="{72C700FD-88BF-423F-82A6-C67058825225}" srcOrd="0" destOrd="0" presId="urn:microsoft.com/office/officeart/2005/8/layout/hProcess6"/>
    <dgm:cxn modelId="{A97412CA-0697-4C9D-9BE7-ED9EDDF77684}" srcId="{771FEB74-292B-4113-98C7-717B89EC7C6D}" destId="{F30157AF-D761-4793-8F3A-82661C3B793E}" srcOrd="0" destOrd="0" parTransId="{49249753-14C6-438B-B368-93E432E00D81}" sibTransId="{39ACCB79-25DB-4E13-9490-32CD1E57AB12}"/>
    <dgm:cxn modelId="{3354CB27-A2A1-4F64-AAA9-96E7E836962F}" type="presOf" srcId="{541D526A-5639-43BC-9B46-C1558D8C13B3}" destId="{6B6C41E2-E3D7-4A4E-83D9-46EE91B54185}" srcOrd="1" destOrd="0" presId="urn:microsoft.com/office/officeart/2005/8/layout/hProcess6"/>
    <dgm:cxn modelId="{69AB6B89-57AA-40F5-B00F-3BE572D3565E}" type="presOf" srcId="{9F41D00D-E76A-483D-9D4A-8B801D7027C6}" destId="{F546B2D6-1E33-42DC-954B-3C0A674FDB98}" srcOrd="1" destOrd="1" presId="urn:microsoft.com/office/officeart/2005/8/layout/hProcess6"/>
    <dgm:cxn modelId="{FCE9D42F-096E-4AA5-8C4A-B994B6CBA8B5}" type="presOf" srcId="{9F41D00D-E76A-483D-9D4A-8B801D7027C6}" destId="{DF1E0C6C-DDB1-4C98-80DD-DEEABCB7D1EB}" srcOrd="0" destOrd="1" presId="urn:microsoft.com/office/officeart/2005/8/layout/hProcess6"/>
    <dgm:cxn modelId="{19C2AECA-96A7-4B0E-A150-6767034A92D8}" srcId="{91C11F5E-B778-4B4F-A09D-D0E51C568E8F}" destId="{90B3CC1B-544F-415A-9D4B-D6EEA13DCDE4}" srcOrd="1" destOrd="0" parTransId="{CC60EA54-210D-4E54-9617-A6C4EFEF9E5F}" sibTransId="{24CC5F8B-5B2A-46C0-8C7F-773CFD050784}"/>
    <dgm:cxn modelId="{45BCC5E7-6153-4DAD-A3AE-33D8BBA6749A}" type="presOf" srcId="{4422AFE9-E1CD-40BA-B52F-3FB912C848EB}" destId="{6B6C41E2-E3D7-4A4E-83D9-46EE91B54185}" srcOrd="1" destOrd="2" presId="urn:microsoft.com/office/officeart/2005/8/layout/hProcess6"/>
    <dgm:cxn modelId="{C22397F7-060A-4FC8-966D-F983F29304F6}" srcId="{F30157AF-D761-4793-8F3A-82661C3B793E}" destId="{73FB4325-5084-4192-BD52-6E8BC566EF65}" srcOrd="0" destOrd="0" parTransId="{BDD45C8F-F7A0-49A0-A354-2C781BA5877A}" sibTransId="{3B419719-F2DC-444E-AC58-8593D1DB7232}"/>
    <dgm:cxn modelId="{4266D3D0-F72C-418C-B4B8-2B4F9A5C57A0}" type="presOf" srcId="{3BCF2B6A-C8F8-4B3A-93E0-099F7B4255C4}" destId="{7163EA31-110E-4427-BACC-51B498D55F13}" srcOrd="1" destOrd="0" presId="urn:microsoft.com/office/officeart/2005/8/layout/hProcess6"/>
    <dgm:cxn modelId="{CAF76C94-BCB4-41CC-9BFD-4B8C33433F60}" type="presParOf" srcId="{6B215152-246A-49B6-B354-404FCC255E81}" destId="{54861B99-DA3C-4DEB-81F9-962D25F39424}" srcOrd="0" destOrd="0" presId="urn:microsoft.com/office/officeart/2005/8/layout/hProcess6"/>
    <dgm:cxn modelId="{FD61085E-FCEA-4984-A562-B49AEE82413B}" type="presParOf" srcId="{54861B99-DA3C-4DEB-81F9-962D25F39424}" destId="{EBD3ED74-0A90-442B-8BCE-0B038F1D581E}" srcOrd="0" destOrd="0" presId="urn:microsoft.com/office/officeart/2005/8/layout/hProcess6"/>
    <dgm:cxn modelId="{5DC590DC-4E71-4FB4-A126-328174474D03}" type="presParOf" srcId="{54861B99-DA3C-4DEB-81F9-962D25F39424}" destId="{DF1E0C6C-DDB1-4C98-80DD-DEEABCB7D1EB}" srcOrd="1" destOrd="0" presId="urn:microsoft.com/office/officeart/2005/8/layout/hProcess6"/>
    <dgm:cxn modelId="{ACF8F7C2-FD1F-4094-B598-EA92DACB0331}" type="presParOf" srcId="{54861B99-DA3C-4DEB-81F9-962D25F39424}" destId="{F546B2D6-1E33-42DC-954B-3C0A674FDB98}" srcOrd="2" destOrd="0" presId="urn:microsoft.com/office/officeart/2005/8/layout/hProcess6"/>
    <dgm:cxn modelId="{E9BF57B4-BB5D-4845-AE1A-849E0E6F7BB6}" type="presParOf" srcId="{54861B99-DA3C-4DEB-81F9-962D25F39424}" destId="{D66342B5-FA9A-4211-AB4A-BFF19D95E9B2}" srcOrd="3" destOrd="0" presId="urn:microsoft.com/office/officeart/2005/8/layout/hProcess6"/>
    <dgm:cxn modelId="{7218B317-8D79-4C77-A6A3-5953B04A0C8C}" type="presParOf" srcId="{6B215152-246A-49B6-B354-404FCC255E81}" destId="{9284B942-CA83-4F13-B002-F5FBDB94CADB}" srcOrd="1" destOrd="0" presId="urn:microsoft.com/office/officeart/2005/8/layout/hProcess6"/>
    <dgm:cxn modelId="{A50242A9-2D66-4FF4-81D4-D6799CDF9439}" type="presParOf" srcId="{6B215152-246A-49B6-B354-404FCC255E81}" destId="{EC8B050F-E5FC-4603-9DE6-5C581903C331}" srcOrd="2" destOrd="0" presId="urn:microsoft.com/office/officeart/2005/8/layout/hProcess6"/>
    <dgm:cxn modelId="{529CB5F2-4413-4060-9F22-9AA937804FB7}" type="presParOf" srcId="{EC8B050F-E5FC-4603-9DE6-5C581903C331}" destId="{BDF89678-2CEC-473C-AA4E-26B7854F1790}" srcOrd="0" destOrd="0" presId="urn:microsoft.com/office/officeart/2005/8/layout/hProcess6"/>
    <dgm:cxn modelId="{F8FF45A0-91E7-4638-BCC7-7DBDAE2F4082}" type="presParOf" srcId="{EC8B050F-E5FC-4603-9DE6-5C581903C331}" destId="{72C700FD-88BF-423F-82A6-C67058825225}" srcOrd="1" destOrd="0" presId="urn:microsoft.com/office/officeart/2005/8/layout/hProcess6"/>
    <dgm:cxn modelId="{82CD11F0-090F-46D9-9C16-DF9B75949317}" type="presParOf" srcId="{EC8B050F-E5FC-4603-9DE6-5C581903C331}" destId="{6B6C41E2-E3D7-4A4E-83D9-46EE91B54185}" srcOrd="2" destOrd="0" presId="urn:microsoft.com/office/officeart/2005/8/layout/hProcess6"/>
    <dgm:cxn modelId="{AAEEBEE5-7DD3-4206-9AD9-F926714A5149}" type="presParOf" srcId="{EC8B050F-E5FC-4603-9DE6-5C581903C331}" destId="{E5081D56-50FE-4476-AC18-136D20419271}" srcOrd="3" destOrd="0" presId="urn:microsoft.com/office/officeart/2005/8/layout/hProcess6"/>
    <dgm:cxn modelId="{61C1671E-975B-47A7-89C3-D6BDCDE7D1CE}" type="presParOf" srcId="{6B215152-246A-49B6-B354-404FCC255E81}" destId="{77ECEA25-64A4-4296-8ED5-DDB65B06F1FF}" srcOrd="3" destOrd="0" presId="urn:microsoft.com/office/officeart/2005/8/layout/hProcess6"/>
    <dgm:cxn modelId="{39A8A579-C14C-4C5B-95FB-03E33FFD42AF}" type="presParOf" srcId="{6B215152-246A-49B6-B354-404FCC255E81}" destId="{F45721DE-94AC-48DF-8F7D-349BCB0B778A}" srcOrd="4" destOrd="0" presId="urn:microsoft.com/office/officeart/2005/8/layout/hProcess6"/>
    <dgm:cxn modelId="{A17C6D61-4BF1-4084-850F-6F1465C09D17}" type="presParOf" srcId="{F45721DE-94AC-48DF-8F7D-349BCB0B778A}" destId="{1C24CEA4-854E-4E07-AF22-62E8C8C53B0D}" srcOrd="0" destOrd="0" presId="urn:microsoft.com/office/officeart/2005/8/layout/hProcess6"/>
    <dgm:cxn modelId="{187A42BA-BF89-40D6-BA1E-51A55A5F252C}" type="presParOf" srcId="{F45721DE-94AC-48DF-8F7D-349BCB0B778A}" destId="{614471D4-F9FF-4F86-9B5D-7B31AD1DF14F}" srcOrd="1" destOrd="0" presId="urn:microsoft.com/office/officeart/2005/8/layout/hProcess6"/>
    <dgm:cxn modelId="{742440B8-FDD9-4AC7-B560-CFB48A12D170}" type="presParOf" srcId="{F45721DE-94AC-48DF-8F7D-349BCB0B778A}" destId="{7163EA31-110E-4427-BACC-51B498D55F13}" srcOrd="2" destOrd="0" presId="urn:microsoft.com/office/officeart/2005/8/layout/hProcess6"/>
    <dgm:cxn modelId="{19E20D3F-A6D2-4ABD-A089-17F312DA5624}" type="presParOf" srcId="{F45721DE-94AC-48DF-8F7D-349BCB0B778A}" destId="{C2E44058-50F0-438D-A4C5-992C5169D574}" srcOrd="3" destOrd="0" presId="urn:microsoft.com/office/officeart/2005/8/layout/hProcess6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6">
  <dgm:title val=""/>
  <dgm:desc val=""/>
  <dgm:catLst>
    <dgm:cat type="process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L"/>
          <dgm:param type="nodeHorzAlign" val="l"/>
        </dgm:alg>
      </dgm:if>
      <dgm:else name="Name2">
        <dgm:alg type="lin">
          <dgm:param type="linDir" val="from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w" refFor="ch" refForName="compNode" fact="0.7"/>
      <dgm:constr type="ctrY" for="ch" forName="compNode" refType="h" fact="0.5"/>
      <dgm:constr type="w" for="ch" forName="aSpace" refType="w" fact="0.05"/>
      <dgm:constr type="primFontSz" for="des" forName="childTextHidden" op="equ" val="65"/>
      <dgm:constr type="primFontSz" for="des" forName="parentText" op="equ"/>
    </dgm:constrLst>
    <dgm:ruleLst/>
    <dgm:forEach name="aNodeForEach" axis="ch" ptType="node">
      <dgm:layoutNode name="compNode">
        <dgm:alg type="composite">
          <dgm:param type="ar" val="1.43"/>
        </dgm:alg>
        <dgm:shape xmlns:r="http://schemas.openxmlformats.org/officeDocument/2006/relationships" r:blip="">
          <dgm:adjLst/>
        </dgm:shape>
        <dgm:presOf/>
        <dgm:choose name="Name3">
          <dgm:if name="Name4" func="var" arg="dir" op="equ" val="norm">
            <dgm:constrLst>
              <dgm:constr type="w" for="ch" forName="childTextVisible" refType="w" fact="0.8"/>
              <dgm:constr type="h" for="ch" forName="childTextVisible" refType="h"/>
              <dgm:constr type="r" for="ch" forName="childTextVisible" refType="w"/>
              <dgm:constr type="w" for="ch" forName="childTextHidden" refType="w" fact="0.6"/>
              <dgm:constr type="h" for="ch" forName="childTextHidden" refType="h"/>
              <dgm:constr type="r" for="ch" forName="childTextHidden" refType="w"/>
              <dgm:constr type="l" for="ch" forName="parentText"/>
              <dgm:constr type="w" for="ch" forName="parentText" refType="w" fact="0.4"/>
              <dgm:constr type="h" for="ch" forName="parentText" refType="w" refFor="ch" refForName="parentText" op="equ"/>
              <dgm:constr type="ctrY" for="ch" forName="parentText" refType="h" fact="0.5"/>
            </dgm:constrLst>
          </dgm:if>
          <dgm:else name="Name5">
            <dgm:constrLst>
              <dgm:constr type="w" for="ch" forName="childTextVisible" refType="w" fact="0.8"/>
              <dgm:constr type="h" for="ch" forName="childTextVisible" refType="h"/>
              <dgm:constr type="l" for="ch" forName="childTextVisible"/>
              <dgm:constr type="w" for="ch" forName="childTextHidden" refType="w" fact="0.6"/>
              <dgm:constr type="h" for="ch" forName="childTextHidden" refType="h"/>
              <dgm:constr type="l" for="ch" forName="childTextHidden"/>
              <dgm:constr type="r" for="ch" forName="parentText" refType="w"/>
              <dgm:constr type="w" for="ch" forName="parentText" refType="w" fact="0.4"/>
              <dgm:constr type="h" for="ch" forName="parentText" refType="w" refFor="ch" refForName="parentText" op="equ"/>
              <dgm:constr type="ctrY" for="ch" forName="parentText" refType="h" fact="0.5"/>
            </dgm:constrLst>
          </dgm:else>
        </dgm:choose>
        <dgm:ruleLst/>
        <dgm:layoutNode name="noGeometry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childTextVisible" styleLbl="bgAccFollowNode1">
          <dgm:varLst>
            <dgm:bulletEnabled val="1"/>
          </dgm:varLst>
          <dgm:alg type="sp"/>
          <dgm:choose name="Name6">
            <dgm:if name="Name7" func="var" arg="dir" op="equ" val="norm">
              <dgm:shape xmlns:r="http://schemas.openxmlformats.org/officeDocument/2006/relationships" type="rightArrow" r:blip="">
                <dgm:adjLst>
                  <dgm:adj idx="1" val="0.7"/>
                  <dgm:adj idx="2" val="0.5"/>
                </dgm:adjLst>
              </dgm:shape>
            </dgm:if>
            <dgm:else name="Name8">
              <dgm:shape xmlns:r="http://schemas.openxmlformats.org/officeDocument/2006/relationships" type="leftArrow" r:blip="">
                <dgm:adjLst>
                  <dgm:adj idx="1" val="0.7"/>
                  <dgm:adj idx="2" val="0.5"/>
                </dgm:adjLst>
              </dgm:shape>
            </dgm:else>
          </dgm:choose>
          <dgm:presOf axis="des" ptType="node"/>
          <dgm:constrLst/>
          <dgm:ruleLst/>
        </dgm:layoutNode>
        <dgm:layoutNode name="childTextHidden" styleLbl="bgAccFollowNode1">
          <dgm:choose name="Name9">
            <dgm:if name="Name10" axis="des followSib" ptType="node node" st="1 1" cnt="1 0" func="cnt" op="gte" val="1">
              <dgm:alg type="tx">
                <dgm:param type="stBulletLvl" val="1"/>
                <dgm:param type="txAnchorVertCh" val="mid"/>
              </dgm:alg>
            </dgm:if>
            <dgm:else name="Name11">
              <dgm:alg type="tx">
                <dgm:param type="stBulletLvl" val="2"/>
                <dgm:param type="txAnchorVertCh" val="mid"/>
              </dgm:alg>
            </dgm:else>
          </dgm:choose>
          <dgm:choose name="Name12">
            <dgm:if name="Name13" func="var" arg="dir" op="equ" val="norm">
              <dgm:shape xmlns:r="http://schemas.openxmlformats.org/officeDocument/2006/relationships" type="rightArrow" r:blip="" hideGeom="1">
                <dgm:adjLst>
                  <dgm:adj idx="1" val="0.7"/>
                  <dgm:adj idx="2" val="0.5"/>
                </dgm:adjLst>
              </dgm:shape>
            </dgm:if>
            <dgm:else name="Name14">
              <dgm:shape xmlns:r="http://schemas.openxmlformats.org/officeDocument/2006/relationships" type="leftArrow" r:blip="" hideGeom="1">
                <dgm:adjLst>
                  <dgm:adj idx="1" val="0.7"/>
                  <dgm:adj idx="2" val="0.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rMarg" refType="primFontSz" fact="0.1"/>
            <dgm:constr type="lMarg" refType="primFontSz" fact="0.2"/>
          </dgm:constrLst>
          <dgm:ruleLst>
            <dgm:rule type="primFontSz" val="5" fact="NaN" max="NaN"/>
          </dgm:ruleLst>
        </dgm:layoutNode>
        <dgm:layoutNode name="parentText" styleLbl="node1">
          <dgm:varLst>
            <dgm:chMax val="1"/>
            <dgm:bulletEnabled val="1"/>
          </dgm:varLst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primFontSz" val="65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choose name="Name15">
        <dgm:if name="Name16" axis="self" ptType="node" func="revPos" op="gte" val="2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7"/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6">
  <dgm:title val=""/>
  <dgm:desc val=""/>
  <dgm:catLst>
    <dgm:cat type="process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theList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L"/>
          <dgm:param type="nodeHorzAlign" val="l"/>
        </dgm:alg>
      </dgm:if>
      <dgm:else name="Name2">
        <dgm:alg type="lin">
          <dgm:param type="linDir" val="from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Node" refType="w"/>
      <dgm:constr type="h" for="ch" forName="compNode" refType="w" refFor="ch" refForName="compNode" fact="0.7"/>
      <dgm:constr type="ctrY" for="ch" forName="compNode" refType="h" fact="0.5"/>
      <dgm:constr type="w" for="ch" forName="aSpace" refType="w" fact="0.05"/>
      <dgm:constr type="primFontSz" for="des" forName="childTextHidden" op="equ" val="65"/>
      <dgm:constr type="primFontSz" for="des" forName="parentText" op="equ"/>
    </dgm:constrLst>
    <dgm:ruleLst/>
    <dgm:forEach name="aNodeForEach" axis="ch" ptType="node">
      <dgm:layoutNode name="compNode">
        <dgm:alg type="composite">
          <dgm:param type="ar" val="1.43"/>
        </dgm:alg>
        <dgm:shape xmlns:r="http://schemas.openxmlformats.org/officeDocument/2006/relationships" r:blip="">
          <dgm:adjLst/>
        </dgm:shape>
        <dgm:presOf/>
        <dgm:choose name="Name3">
          <dgm:if name="Name4" func="var" arg="dir" op="equ" val="norm">
            <dgm:constrLst>
              <dgm:constr type="w" for="ch" forName="childTextVisible" refType="w" fact="0.8"/>
              <dgm:constr type="h" for="ch" forName="childTextVisible" refType="h"/>
              <dgm:constr type="r" for="ch" forName="childTextVisible" refType="w"/>
              <dgm:constr type="w" for="ch" forName="childTextHidden" refType="w" fact="0.6"/>
              <dgm:constr type="h" for="ch" forName="childTextHidden" refType="h"/>
              <dgm:constr type="r" for="ch" forName="childTextHidden" refType="w"/>
              <dgm:constr type="l" for="ch" forName="parentText"/>
              <dgm:constr type="w" for="ch" forName="parentText" refType="w" fact="0.4"/>
              <dgm:constr type="h" for="ch" forName="parentText" refType="w" refFor="ch" refForName="parentText" op="equ"/>
              <dgm:constr type="ctrY" for="ch" forName="parentText" refType="h" fact="0.5"/>
            </dgm:constrLst>
          </dgm:if>
          <dgm:else name="Name5">
            <dgm:constrLst>
              <dgm:constr type="w" for="ch" forName="childTextVisible" refType="w" fact="0.8"/>
              <dgm:constr type="h" for="ch" forName="childTextVisible" refType="h"/>
              <dgm:constr type="l" for="ch" forName="childTextVisible"/>
              <dgm:constr type="w" for="ch" forName="childTextHidden" refType="w" fact="0.6"/>
              <dgm:constr type="h" for="ch" forName="childTextHidden" refType="h"/>
              <dgm:constr type="l" for="ch" forName="childTextHidden"/>
              <dgm:constr type="r" for="ch" forName="parentText" refType="w"/>
              <dgm:constr type="w" for="ch" forName="parentText" refType="w" fact="0.4"/>
              <dgm:constr type="h" for="ch" forName="parentText" refType="w" refFor="ch" refForName="parentText" op="equ"/>
              <dgm:constr type="ctrY" for="ch" forName="parentText" refType="h" fact="0.5"/>
            </dgm:constrLst>
          </dgm:else>
        </dgm:choose>
        <dgm:ruleLst/>
        <dgm:layoutNode name="noGeometry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childTextVisible" styleLbl="bgAccFollowNode1">
          <dgm:varLst>
            <dgm:bulletEnabled val="1"/>
          </dgm:varLst>
          <dgm:alg type="sp"/>
          <dgm:choose name="Name6">
            <dgm:if name="Name7" func="var" arg="dir" op="equ" val="norm">
              <dgm:shape xmlns:r="http://schemas.openxmlformats.org/officeDocument/2006/relationships" type="rightArrow" r:blip="">
                <dgm:adjLst>
                  <dgm:adj idx="1" val="0.7"/>
                  <dgm:adj idx="2" val="0.5"/>
                </dgm:adjLst>
              </dgm:shape>
            </dgm:if>
            <dgm:else name="Name8">
              <dgm:shape xmlns:r="http://schemas.openxmlformats.org/officeDocument/2006/relationships" type="leftArrow" r:blip="">
                <dgm:adjLst>
                  <dgm:adj idx="1" val="0.7"/>
                  <dgm:adj idx="2" val="0.5"/>
                </dgm:adjLst>
              </dgm:shape>
            </dgm:else>
          </dgm:choose>
          <dgm:presOf axis="des" ptType="node"/>
          <dgm:constrLst/>
          <dgm:ruleLst/>
        </dgm:layoutNode>
        <dgm:layoutNode name="childTextHidden" styleLbl="bgAccFollowNode1">
          <dgm:choose name="Name9">
            <dgm:if name="Name10" axis="des followSib" ptType="node node" st="1 1" cnt="1 0" func="cnt" op="gte" val="1">
              <dgm:alg type="tx">
                <dgm:param type="stBulletLvl" val="1"/>
                <dgm:param type="txAnchorVertCh" val="mid"/>
              </dgm:alg>
            </dgm:if>
            <dgm:else name="Name11">
              <dgm:alg type="tx">
                <dgm:param type="stBulletLvl" val="2"/>
                <dgm:param type="txAnchorVertCh" val="mid"/>
              </dgm:alg>
            </dgm:else>
          </dgm:choose>
          <dgm:choose name="Name12">
            <dgm:if name="Name13" func="var" arg="dir" op="equ" val="norm">
              <dgm:shape xmlns:r="http://schemas.openxmlformats.org/officeDocument/2006/relationships" type="rightArrow" r:blip="" hideGeom="1">
                <dgm:adjLst>
                  <dgm:adj idx="1" val="0.7"/>
                  <dgm:adj idx="2" val="0.5"/>
                </dgm:adjLst>
              </dgm:shape>
            </dgm:if>
            <dgm:else name="Name14">
              <dgm:shape xmlns:r="http://schemas.openxmlformats.org/officeDocument/2006/relationships" type="leftArrow" r:blip="" hideGeom="1">
                <dgm:adjLst>
                  <dgm:adj idx="1" val="0.7"/>
                  <dgm:adj idx="2" val="0.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rMarg" refType="primFontSz" fact="0.1"/>
            <dgm:constr type="lMarg" refType="primFontSz" fact="0.2"/>
          </dgm:constrLst>
          <dgm:ruleLst>
            <dgm:rule type="primFontSz" val="5" fact="NaN" max="NaN"/>
          </dgm:ruleLst>
        </dgm:layoutNode>
        <dgm:layoutNode name="parentText" styleLbl="node1">
          <dgm:varLst>
            <dgm:chMax val="1"/>
            <dgm:bulletEnabled val="1"/>
          </dgm:varLst>
          <dgm:alg type="tx"/>
          <dgm:shape xmlns:r="http://schemas.openxmlformats.org/officeDocument/2006/relationships" type="ellipse" r:blip="">
            <dgm:adjLst/>
          </dgm:shape>
          <dgm:presOf axis="self"/>
          <dgm:constrLst>
            <dgm:constr type="primFontSz" val="65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choose name="Name15">
        <dgm:if name="Name16" axis="self" ptType="node" func="revPos" op="gte" val="2">
          <dgm:layoutNode name="a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7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D8F565E-A4E1-4A60-8959-F27487BD86BF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AB8FDC-85CA-463F-8473-DD80D81E26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97993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ln/>
        </p:spPr>
      </p:sp>
      <p:sp>
        <p:nvSpPr>
          <p:cNvPr id="2457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z="1800" smtClean="0"/>
              <a:t>This is an adaptation of the “CAPRi box” framework we have used for identifying the relevance of PR and CA in NRM</a:t>
            </a:r>
          </a:p>
          <a:p>
            <a:pPr>
              <a:spcBef>
                <a:spcPct val="0"/>
              </a:spcBef>
            </a:pPr>
            <a:endParaRPr lang="en-US" sz="1800" smtClean="0"/>
          </a:p>
          <a:p>
            <a:pPr>
              <a:spcBef>
                <a:spcPct val="0"/>
              </a:spcBef>
            </a:pPr>
            <a:r>
              <a:rPr lang="en-US" sz="1800" smtClean="0"/>
              <a:t>Differences: </a:t>
            </a:r>
          </a:p>
          <a:p>
            <a:pPr>
              <a:spcBef>
                <a:spcPct val="0"/>
              </a:spcBef>
              <a:buFontTx/>
              <a:buChar char="•"/>
            </a:pPr>
            <a:r>
              <a:rPr lang="en-US" sz="1800" smtClean="0"/>
              <a:t>goes up to global scale</a:t>
            </a:r>
          </a:p>
          <a:p>
            <a:pPr>
              <a:spcBef>
                <a:spcPct val="0"/>
              </a:spcBef>
              <a:buFontTx/>
              <a:buChar char="•"/>
            </a:pPr>
            <a:r>
              <a:rPr lang="en-US" sz="1800" smtClean="0"/>
              <a:t>Range of coordination mechanisms, not just CA</a:t>
            </a:r>
          </a:p>
          <a:p>
            <a:pPr>
              <a:spcBef>
                <a:spcPct val="0"/>
              </a:spcBef>
              <a:buFontTx/>
              <a:buChar char="•"/>
            </a:pPr>
            <a:r>
              <a:rPr lang="en-US" sz="1800" smtClean="0"/>
              <a:t>Markets are also possible as coordination mechanism</a:t>
            </a:r>
          </a:p>
          <a:p>
            <a:pPr>
              <a:spcBef>
                <a:spcPct val="0"/>
              </a:spcBef>
              <a:buFontTx/>
              <a:buChar char="•"/>
            </a:pPr>
            <a:r>
              <a:rPr lang="en-US" sz="1800" smtClean="0"/>
              <a:t>Generally, CA at lower levels, state more involved at higher</a:t>
            </a:r>
          </a:p>
          <a:p>
            <a:pPr>
              <a:spcBef>
                <a:spcPct val="0"/>
              </a:spcBef>
            </a:pPr>
            <a:endParaRPr lang="en-US" sz="1600" smtClean="0"/>
          </a:p>
          <a:p>
            <a:pPr>
              <a:spcBef>
                <a:spcPct val="0"/>
              </a:spcBef>
            </a:pPr>
            <a:r>
              <a:rPr lang="en-US" sz="1600" smtClean="0"/>
              <a:t>Remember that the size of farm matters: individual “pond” in the US is “small reservoir” in countries with small holdings, requires more coordination</a:t>
            </a:r>
          </a:p>
        </p:txBody>
      </p:sp>
      <p:sp>
        <p:nvSpPr>
          <p:cNvPr id="2458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3200">
                <a:solidFill>
                  <a:schemeClr val="accent1"/>
                </a:solidFill>
                <a:latin typeface="Arial" charset="0"/>
              </a:defRPr>
            </a:lvl1pPr>
            <a:lvl2pPr marL="742950" indent="-285750">
              <a:defRPr sz="3200">
                <a:solidFill>
                  <a:schemeClr val="accent1"/>
                </a:solidFill>
                <a:latin typeface="Arial" charset="0"/>
              </a:defRPr>
            </a:lvl2pPr>
            <a:lvl3pPr marL="1143000" indent="-228600">
              <a:defRPr sz="3200">
                <a:solidFill>
                  <a:schemeClr val="accent1"/>
                </a:solidFill>
                <a:latin typeface="Arial" charset="0"/>
              </a:defRPr>
            </a:lvl3pPr>
            <a:lvl4pPr marL="1600200" indent="-228600">
              <a:defRPr sz="3200">
                <a:solidFill>
                  <a:schemeClr val="accent1"/>
                </a:solidFill>
                <a:latin typeface="Arial" charset="0"/>
              </a:defRPr>
            </a:lvl4pPr>
            <a:lvl5pPr marL="2057400" indent="-228600">
              <a:defRPr sz="3200">
                <a:solidFill>
                  <a:schemeClr val="accent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accent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accent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accent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3200">
                <a:solidFill>
                  <a:schemeClr val="accent1"/>
                </a:solidFill>
                <a:latin typeface="Arial" charset="0"/>
              </a:defRPr>
            </a:lvl9pPr>
          </a:lstStyle>
          <a:p>
            <a:fld id="{32B61F74-04E3-44FF-B5DC-F07F2C31136C}" type="slidenum">
              <a:rPr lang="en-US" sz="1200" smtClean="0">
                <a:solidFill>
                  <a:prstClr val="black"/>
                </a:solidFill>
                <a:latin typeface="Times New Roman" pitchFamily="18" charset="0"/>
              </a:rPr>
              <a:pPr/>
              <a:t>6</a:t>
            </a:fld>
            <a:endParaRPr lang="en-US" sz="1200" smtClean="0">
              <a:solidFill>
                <a:prstClr val="black"/>
              </a:solidFill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251764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0192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23466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17598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49001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41061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49357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2613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63859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856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42430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3989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4D70E6-AD9E-423C-9DA3-45BD6FF05881}" type="datetimeFigureOut">
              <a:rPr lang="en-US" smtClean="0"/>
              <a:t>6/8/2017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862FA0-53CB-4DA4-8C2B-9297C8F72D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72331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Gender, livestock and environment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2017 and 2022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8369199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POWB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Sub-IDO CC 2.1.3 Improved capacity of women and young people to participate in decision-making	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Number of communities and households (women &amp; youth focus) adopting CRP developed gender responsive environmental management options that are well adapted to Global Environmental Change (GEC) in CRP priority countries and other locations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40213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At cluster level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Cluster 1: outputs</a:t>
            </a:r>
          </a:p>
          <a:p>
            <a:pPr lvl="1"/>
            <a:r>
              <a:rPr lang="en-US" dirty="0" smtClean="0"/>
              <a:t>Gender and age differentiated assessment of risks and opportunities in livestock systems arising from global environmental change</a:t>
            </a:r>
          </a:p>
          <a:p>
            <a:pPr lvl="1"/>
            <a:endParaRPr lang="en-US" dirty="0"/>
          </a:p>
          <a:p>
            <a:r>
              <a:rPr lang="en-US" dirty="0" smtClean="0"/>
              <a:t>Cluster 2: outcomes</a:t>
            </a:r>
          </a:p>
          <a:p>
            <a:pPr lvl="1"/>
            <a:r>
              <a:rPr lang="en-US" dirty="0" smtClean="0"/>
              <a:t>Role of women and young people in fostering environmental management promoted and strengthened across 6 CRP priority country communities with development partners</a:t>
            </a:r>
          </a:p>
          <a:p>
            <a:endParaRPr lang="en-US" dirty="0"/>
          </a:p>
          <a:p>
            <a:r>
              <a:rPr lang="en-US" dirty="0" smtClean="0"/>
              <a:t>Cluster 3: text</a:t>
            </a:r>
          </a:p>
          <a:p>
            <a:pPr lvl="1"/>
            <a:r>
              <a:rPr lang="en-US" dirty="0" smtClean="0"/>
              <a:t>The cluster will use gender-transformative approaches to empower women and young people to support and benefit from this agenda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8188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en-US" sz="4000" dirty="0" smtClean="0"/>
              <a:t>Four entry points in line with the flagship/strategy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089394"/>
            <a:ext cx="10515600" cy="4351338"/>
          </a:xfrm>
        </p:spPr>
        <p:txBody>
          <a:bodyPr/>
          <a:lstStyle/>
          <a:p>
            <a:r>
              <a:rPr lang="en-US" dirty="0" smtClean="0"/>
              <a:t>Risks, opportunities, vulnerabilities and labor of options being proposed</a:t>
            </a:r>
          </a:p>
          <a:p>
            <a:endParaRPr lang="en-US" dirty="0"/>
          </a:p>
          <a:p>
            <a:r>
              <a:rPr lang="en-US" dirty="0" smtClean="0"/>
              <a:t>Access, control and decision making over resources individual level</a:t>
            </a:r>
          </a:p>
          <a:p>
            <a:endParaRPr lang="en-US" dirty="0" smtClean="0"/>
          </a:p>
          <a:p>
            <a:r>
              <a:rPr lang="en-US" dirty="0" smtClean="0"/>
              <a:t>Building the capabilities of men and women</a:t>
            </a:r>
          </a:p>
          <a:p>
            <a:endParaRPr lang="en-US" dirty="0" smtClean="0"/>
          </a:p>
          <a:p>
            <a:r>
              <a:rPr lang="en-US" dirty="0" smtClean="0"/>
              <a:t>Decision making on resources and allocation governance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630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11371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Framing conceptual thinking of gender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316961"/>
              </p:ext>
            </p:extLst>
          </p:nvPr>
        </p:nvGraphicFramePr>
        <p:xfrm>
          <a:off x="1366233" y="0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3601416495"/>
              </p:ext>
            </p:extLst>
          </p:nvPr>
        </p:nvGraphicFramePr>
        <p:xfrm>
          <a:off x="1366233" y="1906074"/>
          <a:ext cx="10314905" cy="589363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8" name="TextBox 7"/>
          <p:cNvSpPr txBox="1"/>
          <p:nvPr/>
        </p:nvSpPr>
        <p:spPr>
          <a:xfrm rot="16200000">
            <a:off x="-427980" y="2109420"/>
            <a:ext cx="25323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Community level process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 rot="16200000">
            <a:off x="-341418" y="4668226"/>
            <a:ext cx="23592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Individual level process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8954429" y="6400800"/>
            <a:ext cx="25978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Adapted from </a:t>
            </a:r>
            <a:r>
              <a:rPr lang="en-US" dirty="0" err="1" smtClean="0"/>
              <a:t>Yount</a:t>
            </a:r>
            <a:r>
              <a:rPr lang="en-US" dirty="0" smtClean="0"/>
              <a:t> 2017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5784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Title 1"/>
          <p:cNvSpPr>
            <a:spLocks noGrp="1"/>
          </p:cNvSpPr>
          <p:nvPr>
            <p:ph type="title"/>
          </p:nvPr>
        </p:nvSpPr>
        <p:spPr>
          <a:xfrm>
            <a:off x="1524000" y="71438"/>
            <a:ext cx="9144000" cy="914400"/>
          </a:xfrm>
        </p:spPr>
        <p:txBody>
          <a:bodyPr rtlCol="0">
            <a:normAutofit/>
          </a:bodyPr>
          <a:lstStyle/>
          <a:p>
            <a:pPr>
              <a:defRPr/>
            </a:pPr>
            <a:r>
              <a:rPr lang="en-US" dirty="0" smtClean="0">
                <a:solidFill>
                  <a:schemeClr val="accent6">
                    <a:lumMod val="75000"/>
                  </a:schemeClr>
                </a:solidFill>
              </a:rPr>
              <a:t>Where do we work? </a:t>
            </a:r>
          </a:p>
        </p:txBody>
      </p:sp>
      <p:grpSp>
        <p:nvGrpSpPr>
          <p:cNvPr id="2" name="Group 1"/>
          <p:cNvGrpSpPr/>
          <p:nvPr/>
        </p:nvGrpSpPr>
        <p:grpSpPr>
          <a:xfrm>
            <a:off x="1524000" y="720969"/>
            <a:ext cx="7467600" cy="5959586"/>
            <a:chOff x="2819400" y="914400"/>
            <a:chExt cx="7467600" cy="5959586"/>
          </a:xfrm>
        </p:grpSpPr>
        <p:sp>
          <p:nvSpPr>
            <p:cNvPr id="16" name="Right Arrow 15"/>
            <p:cNvSpPr/>
            <p:nvPr/>
          </p:nvSpPr>
          <p:spPr>
            <a:xfrm>
              <a:off x="4038600" y="914400"/>
              <a:ext cx="4572000" cy="560388"/>
            </a:xfrm>
            <a:prstGeom prst="rightArrow">
              <a:avLst/>
            </a:prstGeom>
            <a:solidFill>
              <a:schemeClr val="accent3">
                <a:lumMod val="20000"/>
                <a:lumOff val="8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>
                <a:solidFill>
                  <a:prstClr val="white"/>
                </a:solidFill>
                <a:latin typeface="Calibri"/>
              </a:endParaRPr>
            </a:p>
          </p:txBody>
        </p:sp>
        <p:sp>
          <p:nvSpPr>
            <p:cNvPr id="126" name="Right Arrow 125"/>
            <p:cNvSpPr/>
            <p:nvPr/>
          </p:nvSpPr>
          <p:spPr>
            <a:xfrm>
              <a:off x="4038600" y="6373924"/>
              <a:ext cx="4572000" cy="484187"/>
            </a:xfrm>
            <a:prstGeom prst="rightArrow">
              <a:avLst/>
            </a:prstGeom>
            <a:solidFill>
              <a:schemeClr val="accent3">
                <a:lumMod val="20000"/>
                <a:lumOff val="8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>
                <a:solidFill>
                  <a:prstClr val="white"/>
                </a:solidFill>
                <a:latin typeface="Calibri"/>
              </a:endParaRPr>
            </a:p>
          </p:txBody>
        </p:sp>
        <p:sp>
          <p:nvSpPr>
            <p:cNvPr id="118" name="Rectangle 117"/>
            <p:cNvSpPr/>
            <p:nvPr/>
          </p:nvSpPr>
          <p:spPr>
            <a:xfrm>
              <a:off x="3886200" y="1752600"/>
              <a:ext cx="4495800" cy="4267200"/>
            </a:xfrm>
            <a:prstGeom prst="rect">
              <a:avLst/>
            </a:prstGeom>
            <a:gradFill flip="none" rotWithShape="1">
              <a:gsLst>
                <a:gs pos="0">
                  <a:schemeClr val="accent6">
                    <a:lumMod val="60000"/>
                    <a:lumOff val="40000"/>
                  </a:schemeClr>
                </a:gs>
                <a:gs pos="35000">
                  <a:schemeClr val="accent3">
                    <a:tint val="37000"/>
                    <a:satMod val="300000"/>
                  </a:schemeClr>
                </a:gs>
                <a:gs pos="100000">
                  <a:schemeClr val="accent3">
                    <a:tint val="15000"/>
                    <a:satMod val="350000"/>
                  </a:schemeClr>
                </a:gs>
              </a:gsLst>
              <a:lin ang="8100000" scaled="1"/>
              <a:tileRect/>
            </a:gradFill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defRPr/>
              </a:pPr>
              <a:endParaRPr lang="en-US">
                <a:solidFill>
                  <a:prstClr val="black"/>
                </a:solidFill>
                <a:latin typeface="Calibri"/>
              </a:endParaRPr>
            </a:p>
          </p:txBody>
        </p:sp>
        <p:sp>
          <p:nvSpPr>
            <p:cNvPr id="14342" name="TextBox 118"/>
            <p:cNvSpPr txBox="1">
              <a:spLocks noChangeArrowheads="1"/>
            </p:cNvSpPr>
            <p:nvPr/>
          </p:nvSpPr>
          <p:spPr bwMode="auto">
            <a:xfrm>
              <a:off x="4038600" y="6400911"/>
              <a:ext cx="4495800" cy="4730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pPr algn="ctr"/>
              <a:r>
                <a:rPr lang="en-US" sz="2400">
                  <a:solidFill>
                    <a:srgbClr val="002060"/>
                  </a:solidFill>
                </a:rPr>
                <a:t>Time</a:t>
              </a:r>
            </a:p>
          </p:txBody>
        </p:sp>
        <p:sp>
          <p:nvSpPr>
            <p:cNvPr id="14343" name="TextBox 119"/>
            <p:cNvSpPr txBox="1">
              <a:spLocks noChangeArrowheads="1"/>
            </p:cNvSpPr>
            <p:nvPr/>
          </p:nvSpPr>
          <p:spPr bwMode="auto">
            <a:xfrm>
              <a:off x="4038600" y="6096111"/>
              <a:ext cx="762000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2060"/>
                  </a:solidFill>
                </a:rPr>
                <a:t>Short</a:t>
              </a:r>
            </a:p>
          </p:txBody>
        </p:sp>
        <p:sp>
          <p:nvSpPr>
            <p:cNvPr id="14344" name="TextBox 120"/>
            <p:cNvSpPr txBox="1">
              <a:spLocks noChangeArrowheads="1"/>
            </p:cNvSpPr>
            <p:nvPr/>
          </p:nvSpPr>
          <p:spPr bwMode="auto">
            <a:xfrm>
              <a:off x="7924800" y="6096111"/>
              <a:ext cx="914400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2060"/>
                  </a:solidFill>
                </a:rPr>
                <a:t>Long</a:t>
              </a:r>
            </a:p>
          </p:txBody>
        </p:sp>
        <p:sp>
          <p:nvSpPr>
            <p:cNvPr id="125" name="Up Arrow 124"/>
            <p:cNvSpPr/>
            <p:nvPr/>
          </p:nvSpPr>
          <p:spPr>
            <a:xfrm>
              <a:off x="2819400" y="1752600"/>
              <a:ext cx="533400" cy="4267200"/>
            </a:xfrm>
            <a:prstGeom prst="upArrow">
              <a:avLst/>
            </a:prstGeom>
            <a:solidFill>
              <a:schemeClr val="accent3">
                <a:lumMod val="20000"/>
                <a:lumOff val="8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en-US" sz="2800">
                <a:solidFill>
                  <a:prstClr val="white"/>
                </a:solidFill>
                <a:latin typeface="Calibri"/>
              </a:endParaRPr>
            </a:p>
          </p:txBody>
        </p:sp>
        <p:sp>
          <p:nvSpPr>
            <p:cNvPr id="14347" name="TextBox 126"/>
            <p:cNvSpPr txBox="1">
              <a:spLocks noChangeArrowheads="1"/>
            </p:cNvSpPr>
            <p:nvPr/>
          </p:nvSpPr>
          <p:spPr bwMode="auto">
            <a:xfrm>
              <a:off x="2895600" y="3094045"/>
              <a:ext cx="228600" cy="193833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2400">
                  <a:solidFill>
                    <a:srgbClr val="002060"/>
                  </a:solidFill>
                </a:rPr>
                <a:t>Space</a:t>
              </a:r>
            </a:p>
          </p:txBody>
        </p:sp>
        <p:sp>
          <p:nvSpPr>
            <p:cNvPr id="14348" name="TextBox 10"/>
            <p:cNvSpPr txBox="1">
              <a:spLocks noChangeArrowheads="1"/>
            </p:cNvSpPr>
            <p:nvPr/>
          </p:nvSpPr>
          <p:spPr bwMode="auto">
            <a:xfrm>
              <a:off x="3276600" y="5638911"/>
              <a:ext cx="609600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2060"/>
                  </a:solidFill>
                </a:rPr>
                <a:t>Plot</a:t>
              </a:r>
            </a:p>
          </p:txBody>
        </p:sp>
        <p:sp>
          <p:nvSpPr>
            <p:cNvPr id="14349" name="TextBox 11"/>
            <p:cNvSpPr txBox="1">
              <a:spLocks noChangeArrowheads="1"/>
            </p:cNvSpPr>
            <p:nvPr/>
          </p:nvSpPr>
          <p:spPr bwMode="auto">
            <a:xfrm>
              <a:off x="3200400" y="4191111"/>
              <a:ext cx="762000" cy="5238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2060"/>
                  </a:solidFill>
                </a:rPr>
                <a:t>Com-munity</a:t>
              </a:r>
            </a:p>
          </p:txBody>
        </p:sp>
        <p:sp>
          <p:nvSpPr>
            <p:cNvPr id="14350" name="TextBox 12"/>
            <p:cNvSpPr txBox="1">
              <a:spLocks noChangeArrowheads="1"/>
            </p:cNvSpPr>
            <p:nvPr/>
          </p:nvSpPr>
          <p:spPr bwMode="auto">
            <a:xfrm>
              <a:off x="3276600" y="3048111"/>
              <a:ext cx="762000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2060"/>
                  </a:solidFill>
                </a:rPr>
                <a:t>Nation</a:t>
              </a:r>
            </a:p>
          </p:txBody>
        </p:sp>
        <p:sp>
          <p:nvSpPr>
            <p:cNvPr id="14351" name="TextBox 13"/>
            <p:cNvSpPr txBox="1">
              <a:spLocks noChangeArrowheads="1"/>
            </p:cNvSpPr>
            <p:nvPr/>
          </p:nvSpPr>
          <p:spPr bwMode="auto">
            <a:xfrm>
              <a:off x="3276600" y="1752605"/>
              <a:ext cx="762000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2060"/>
                  </a:solidFill>
                </a:rPr>
                <a:t>Global</a:t>
              </a:r>
            </a:p>
          </p:txBody>
        </p:sp>
        <p:sp>
          <p:nvSpPr>
            <p:cNvPr id="4112" name="TextBox 14"/>
            <p:cNvSpPr txBox="1">
              <a:spLocks noChangeArrowheads="1"/>
            </p:cNvSpPr>
            <p:nvPr/>
          </p:nvSpPr>
          <p:spPr bwMode="auto">
            <a:xfrm>
              <a:off x="4038600" y="990600"/>
              <a:ext cx="4495800" cy="4000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pPr algn="ctr"/>
              <a:r>
                <a:rPr lang="en-US" sz="2000">
                  <a:solidFill>
                    <a:srgbClr val="002060"/>
                  </a:solidFill>
                </a:rPr>
                <a:t>Property Rights</a:t>
              </a:r>
            </a:p>
          </p:txBody>
        </p:sp>
        <p:sp>
          <p:nvSpPr>
            <p:cNvPr id="17" name="Up Arrow 16"/>
            <p:cNvSpPr/>
            <p:nvPr/>
          </p:nvSpPr>
          <p:spPr>
            <a:xfrm>
              <a:off x="9753600" y="1752600"/>
              <a:ext cx="533400" cy="4267200"/>
            </a:xfrm>
            <a:prstGeom prst="upArrow">
              <a:avLst/>
            </a:prstGeom>
            <a:solidFill>
              <a:schemeClr val="accent3">
                <a:lumMod val="20000"/>
                <a:lumOff val="8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2000" dirty="0">
                  <a:solidFill>
                    <a:prstClr val="black"/>
                  </a:solidFill>
                  <a:latin typeface="Calibri"/>
                </a:rPr>
                <a:t>Coordination</a:t>
              </a:r>
              <a:endParaRPr lang="en-US" sz="2800" dirty="0">
                <a:solidFill>
                  <a:prstClr val="black"/>
                </a:solidFill>
                <a:latin typeface="Calibri"/>
              </a:endParaRPr>
            </a:p>
          </p:txBody>
        </p:sp>
        <p:sp>
          <p:nvSpPr>
            <p:cNvPr id="4114" name="TextBox 18"/>
            <p:cNvSpPr txBox="1">
              <a:spLocks noChangeArrowheads="1"/>
            </p:cNvSpPr>
            <p:nvPr/>
          </p:nvSpPr>
          <p:spPr bwMode="auto">
            <a:xfrm>
              <a:off x="8686800" y="1752600"/>
              <a:ext cx="838200" cy="738188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prstDash val="sys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2060"/>
                  </a:solidFill>
                </a:rPr>
                <a:t>Inter national</a:t>
              </a:r>
              <a:endParaRPr lang="en-US" sz="1400">
                <a:solidFill>
                  <a:prstClr val="black"/>
                </a:solidFill>
              </a:endParaRPr>
            </a:p>
            <a:p>
              <a:endParaRPr lang="en-US" sz="1400">
                <a:solidFill>
                  <a:prstClr val="black"/>
                </a:solidFill>
              </a:endParaRPr>
            </a:p>
          </p:txBody>
        </p:sp>
        <p:sp>
          <p:nvSpPr>
            <p:cNvPr id="22" name="Right Triangle 21"/>
            <p:cNvSpPr/>
            <p:nvPr/>
          </p:nvSpPr>
          <p:spPr>
            <a:xfrm rot="10800000">
              <a:off x="8763000" y="2895600"/>
              <a:ext cx="533400" cy="2362200"/>
            </a:xfrm>
            <a:prstGeom prst="rtTriangle">
              <a:avLst/>
            </a:prstGeom>
            <a:gradFill flip="none" rotWithShape="1">
              <a:gsLst>
                <a:gs pos="0">
                  <a:schemeClr val="accent6">
                    <a:lumMod val="75000"/>
                    <a:alpha val="81000"/>
                  </a:schemeClr>
                </a:gs>
                <a:gs pos="50000">
                  <a:srgbClr val="CCFF99">
                    <a:shade val="67500"/>
                    <a:satMod val="115000"/>
                  </a:srgbClr>
                </a:gs>
                <a:gs pos="100000">
                  <a:srgbClr val="CCFF99">
                    <a:shade val="100000"/>
                    <a:satMod val="115000"/>
                  </a:srgbClr>
                </a:gs>
              </a:gsLst>
              <a:lin ang="16200000" scaled="1"/>
              <a:tileRect/>
            </a:gradFill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defRPr/>
              </a:pPr>
              <a:endParaRPr lang="en-US" dirty="0">
                <a:solidFill>
                  <a:prstClr val="black"/>
                </a:solidFill>
                <a:latin typeface="Calibri"/>
              </a:endParaRPr>
            </a:p>
          </p:txBody>
        </p:sp>
        <p:sp>
          <p:nvSpPr>
            <p:cNvPr id="23" name="Right Triangle 22"/>
            <p:cNvSpPr/>
            <p:nvPr/>
          </p:nvSpPr>
          <p:spPr>
            <a:xfrm>
              <a:off x="8763000" y="3429000"/>
              <a:ext cx="533400" cy="2133600"/>
            </a:xfrm>
            <a:prstGeom prst="rtTriangle">
              <a:avLst/>
            </a:prstGeom>
            <a:gradFill flip="none" rotWithShape="1">
              <a:gsLst>
                <a:gs pos="0">
                  <a:schemeClr val="accent6">
                    <a:lumMod val="75000"/>
                  </a:schemeClr>
                </a:gs>
                <a:gs pos="50000">
                  <a:srgbClr val="CCFF99">
                    <a:shade val="67500"/>
                    <a:satMod val="115000"/>
                  </a:srgb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  <a:lin ang="16200000" scaled="1"/>
              <a:tileRect/>
            </a:gradFill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lnSpc>
                  <a:spcPts val="2400"/>
                </a:lnSpc>
                <a:defRPr/>
              </a:pPr>
              <a:endParaRPr lang="en-US" dirty="0">
                <a:solidFill>
                  <a:prstClr val="black"/>
                </a:solidFill>
                <a:latin typeface="Calibri"/>
              </a:endParaRPr>
            </a:p>
          </p:txBody>
        </p:sp>
        <p:sp>
          <p:nvSpPr>
            <p:cNvPr id="4117" name="TextBox 23"/>
            <p:cNvSpPr txBox="1">
              <a:spLocks noChangeArrowheads="1"/>
            </p:cNvSpPr>
            <p:nvPr/>
          </p:nvSpPr>
          <p:spPr bwMode="auto">
            <a:xfrm>
              <a:off x="8972490" y="2971800"/>
              <a:ext cx="400110" cy="10668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vert">
              <a:spAutoFit/>
            </a:bodyPr>
            <a:lstStyle/>
            <a:p>
              <a:pPr>
                <a:defRPr/>
              </a:pPr>
              <a:r>
                <a:rPr lang="en-US" sz="1400" dirty="0">
                  <a:solidFill>
                    <a:srgbClr val="002060"/>
                  </a:solidFill>
                  <a:latin typeface="Arial" pitchFamily="34" charset="0"/>
                </a:rPr>
                <a:t>State</a:t>
              </a:r>
            </a:p>
          </p:txBody>
        </p:sp>
        <p:sp>
          <p:nvSpPr>
            <p:cNvPr id="4118" name="TextBox 24"/>
            <p:cNvSpPr txBox="1">
              <a:spLocks noChangeArrowheads="1"/>
            </p:cNvSpPr>
            <p:nvPr/>
          </p:nvSpPr>
          <p:spPr bwMode="auto">
            <a:xfrm>
              <a:off x="8667690" y="3581400"/>
              <a:ext cx="400110" cy="19939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vert270">
              <a:spAutoFit/>
            </a:bodyPr>
            <a:lstStyle/>
            <a:p>
              <a:pPr>
                <a:defRPr/>
              </a:pPr>
              <a:r>
                <a:rPr lang="en-US" sz="1400" dirty="0">
                  <a:solidFill>
                    <a:srgbClr val="002060"/>
                  </a:solidFill>
                  <a:latin typeface="Arial" pitchFamily="34" charset="0"/>
                </a:rPr>
                <a:t>Collective   Action</a:t>
              </a:r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6781800" y="2752836"/>
              <a:ext cx="1371600" cy="523875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en-US" sz="1400" dirty="0" err="1">
                  <a:solidFill>
                    <a:srgbClr val="F79646">
                      <a:lumMod val="75000"/>
                    </a:srgbClr>
                  </a:solidFill>
                  <a:latin typeface="Arial" pitchFamily="34" charset="0"/>
                </a:rPr>
                <a:t>Transboundary</a:t>
              </a:r>
              <a:r>
                <a:rPr lang="en-US" sz="1400" dirty="0">
                  <a:solidFill>
                    <a:srgbClr val="F79646">
                      <a:lumMod val="75000"/>
                    </a:srgbClr>
                  </a:solidFill>
                  <a:latin typeface="Arial" pitchFamily="34" charset="0"/>
                </a:rPr>
                <a:t> River Basins</a:t>
              </a:r>
              <a:endParaRPr lang="en-US" sz="3600" dirty="0">
                <a:solidFill>
                  <a:srgbClr val="F79646">
                    <a:lumMod val="75000"/>
                  </a:srgbClr>
                </a:solidFill>
                <a:latin typeface="Arial" pitchFamily="34" charset="0"/>
              </a:endParaRPr>
            </a:p>
          </p:txBody>
        </p:sp>
        <p:sp>
          <p:nvSpPr>
            <p:cNvPr id="25" name="TextBox 24"/>
            <p:cNvSpPr txBox="1">
              <a:spLocks noChangeArrowheads="1"/>
            </p:cNvSpPr>
            <p:nvPr/>
          </p:nvSpPr>
          <p:spPr bwMode="auto">
            <a:xfrm>
              <a:off x="6400800" y="3505201"/>
              <a:ext cx="1219200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8000"/>
                  </a:solidFill>
                </a:rPr>
                <a:t>Forests</a:t>
              </a:r>
            </a:p>
          </p:txBody>
        </p:sp>
        <p:sp>
          <p:nvSpPr>
            <p:cNvPr id="26" name="TextBox 25"/>
            <p:cNvSpPr txBox="1"/>
            <p:nvPr/>
          </p:nvSpPr>
          <p:spPr>
            <a:xfrm>
              <a:off x="6096000" y="3810006"/>
              <a:ext cx="1143000" cy="307975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en-US" sz="1400" dirty="0">
                  <a:solidFill>
                    <a:srgbClr val="F79646">
                      <a:lumMod val="75000"/>
                    </a:srgbClr>
                  </a:solidFill>
                  <a:latin typeface="Arial" pitchFamily="34" charset="0"/>
                </a:rPr>
                <a:t>Reservoirs</a:t>
              </a:r>
              <a:endParaRPr lang="en-US" dirty="0">
                <a:solidFill>
                  <a:srgbClr val="F79646">
                    <a:lumMod val="75000"/>
                  </a:srgbClr>
                </a:solidFill>
                <a:latin typeface="Arial" pitchFamily="34" charset="0"/>
              </a:endParaRPr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5943600" y="4114911"/>
              <a:ext cx="1447800" cy="523875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en-US" sz="1400" dirty="0">
                  <a:solidFill>
                    <a:srgbClr val="F79646">
                      <a:lumMod val="75000"/>
                    </a:srgbClr>
                  </a:solidFill>
                  <a:latin typeface="Arial" pitchFamily="34" charset="0"/>
                </a:rPr>
                <a:t>Watershed management</a:t>
              </a:r>
              <a:endParaRPr lang="en-US" dirty="0">
                <a:solidFill>
                  <a:srgbClr val="F79646">
                    <a:lumMod val="75000"/>
                  </a:srgbClr>
                </a:solidFill>
                <a:latin typeface="Arial" pitchFamily="34" charset="0"/>
              </a:endParaRPr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4724400" y="5181656"/>
              <a:ext cx="914400" cy="523220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en-US" sz="1400" dirty="0">
                  <a:solidFill>
                    <a:srgbClr val="F79646">
                      <a:lumMod val="75000"/>
                    </a:srgbClr>
                  </a:solidFill>
                  <a:latin typeface="Arial" pitchFamily="34" charset="0"/>
                </a:rPr>
                <a:t>Check dams</a:t>
              </a:r>
              <a:endParaRPr lang="en-US" dirty="0">
                <a:solidFill>
                  <a:srgbClr val="F79646">
                    <a:lumMod val="75000"/>
                  </a:srgbClr>
                </a:solidFill>
                <a:latin typeface="Arial" pitchFamily="34" charset="0"/>
              </a:endParaRPr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6858000" y="4876911"/>
              <a:ext cx="1219200" cy="307975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en-US" sz="1400" dirty="0">
                  <a:solidFill>
                    <a:srgbClr val="F79646">
                      <a:lumMod val="75000"/>
                    </a:srgbClr>
                  </a:solidFill>
                  <a:latin typeface="Arial" pitchFamily="34" charset="0"/>
                </a:rPr>
                <a:t>Terracing</a:t>
              </a:r>
              <a:endParaRPr lang="en-US" dirty="0">
                <a:solidFill>
                  <a:srgbClr val="F79646">
                    <a:lumMod val="75000"/>
                  </a:srgbClr>
                </a:solidFill>
                <a:latin typeface="Arial" pitchFamily="34" charset="0"/>
              </a:endParaRPr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3962400" y="5638911"/>
              <a:ext cx="1524000" cy="307975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en-US" sz="1400" dirty="0">
                  <a:solidFill>
                    <a:srgbClr val="F79646">
                      <a:lumMod val="75000"/>
                    </a:srgbClr>
                  </a:solidFill>
                  <a:latin typeface="Arial" pitchFamily="34" charset="0"/>
                </a:rPr>
                <a:t>New seeds</a:t>
              </a:r>
            </a:p>
          </p:txBody>
        </p:sp>
        <p:sp>
          <p:nvSpPr>
            <p:cNvPr id="31" name="TextBox 30"/>
            <p:cNvSpPr txBox="1">
              <a:spLocks noChangeArrowheads="1"/>
            </p:cNvSpPr>
            <p:nvPr/>
          </p:nvSpPr>
          <p:spPr bwMode="auto">
            <a:xfrm>
              <a:off x="7239000" y="1828801"/>
              <a:ext cx="1295400" cy="52322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 dirty="0">
                  <a:solidFill>
                    <a:srgbClr val="008000"/>
                  </a:solidFill>
                </a:rPr>
                <a:t>Greenhouse gases</a:t>
              </a:r>
            </a:p>
          </p:txBody>
        </p:sp>
        <p:sp>
          <p:nvSpPr>
            <p:cNvPr id="32" name="TextBox 31"/>
            <p:cNvSpPr txBox="1">
              <a:spLocks noChangeArrowheads="1"/>
            </p:cNvSpPr>
            <p:nvPr/>
          </p:nvSpPr>
          <p:spPr bwMode="auto">
            <a:xfrm>
              <a:off x="6781800" y="5635736"/>
              <a:ext cx="1447800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8000"/>
                  </a:solidFill>
                </a:rPr>
                <a:t>Agroforestry</a:t>
              </a:r>
            </a:p>
          </p:txBody>
        </p:sp>
        <p:sp>
          <p:nvSpPr>
            <p:cNvPr id="33" name="TextBox 32"/>
            <p:cNvSpPr txBox="1">
              <a:spLocks noChangeArrowheads="1"/>
            </p:cNvSpPr>
            <p:nvPr/>
          </p:nvSpPr>
          <p:spPr bwMode="auto">
            <a:xfrm>
              <a:off x="5562600" y="5638911"/>
              <a:ext cx="1676400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 sz="3200">
                  <a:solidFill>
                    <a:schemeClr val="accent1"/>
                  </a:solidFill>
                  <a:latin typeface="Arial" charset="0"/>
                </a:defRPr>
              </a:lvl1pPr>
              <a:lvl2pPr marL="742950" indent="-285750">
                <a:defRPr sz="3200">
                  <a:solidFill>
                    <a:schemeClr val="accent1"/>
                  </a:solidFill>
                  <a:latin typeface="Arial" charset="0"/>
                </a:defRPr>
              </a:lvl2pPr>
              <a:lvl3pPr marL="11430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3pPr>
              <a:lvl4pPr marL="16002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4pPr>
              <a:lvl5pPr marL="2057400" indent="-228600">
                <a:defRPr sz="3200">
                  <a:solidFill>
                    <a:schemeClr val="accent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3200">
                  <a:solidFill>
                    <a:schemeClr val="accent1"/>
                  </a:solidFill>
                  <a:latin typeface="Arial" charset="0"/>
                </a:defRPr>
              </a:lvl9pPr>
            </a:lstStyle>
            <a:p>
              <a:r>
                <a:rPr lang="en-US" sz="1400">
                  <a:solidFill>
                    <a:srgbClr val="008000"/>
                  </a:solidFill>
                </a:rPr>
                <a:t>Soil Carbon</a:t>
              </a:r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4038600" y="4753086"/>
              <a:ext cx="762000" cy="276999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en-US" sz="1200" dirty="0">
                  <a:solidFill>
                    <a:srgbClr val="F79646">
                      <a:lumMod val="75000"/>
                    </a:srgbClr>
                  </a:solidFill>
                  <a:latin typeface="Arial" pitchFamily="34" charset="0"/>
                </a:rPr>
                <a:t>IPM</a:t>
              </a:r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5257800" y="4648311"/>
              <a:ext cx="1143000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>
                <a:defRPr/>
              </a:pPr>
              <a:r>
                <a:rPr lang="en-US" sz="1400" dirty="0">
                  <a:solidFill>
                    <a:srgbClr val="F79646">
                      <a:lumMod val="75000"/>
                    </a:srgbClr>
                  </a:solidFill>
                  <a:latin typeface="Arial" pitchFamily="34" charset="0"/>
                </a:rPr>
                <a:t>Biodiversity</a:t>
              </a:r>
            </a:p>
          </p:txBody>
        </p:sp>
      </p:grpSp>
      <p:sp>
        <p:nvSpPr>
          <p:cNvPr id="3" name="TextBox 2"/>
          <p:cNvSpPr txBox="1"/>
          <p:nvPr/>
        </p:nvSpPr>
        <p:spPr>
          <a:xfrm>
            <a:off x="8001000" y="6434980"/>
            <a:ext cx="14634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Meinzen-Dick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5615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On going work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err="1" smtClean="0"/>
              <a:t>RHoMIS</a:t>
            </a:r>
            <a:r>
              <a:rPr lang="en-US" dirty="0" smtClean="0"/>
              <a:t> – how can we use the data to looking at gender options – moving beyond the specific </a:t>
            </a:r>
          </a:p>
          <a:p>
            <a:r>
              <a:rPr lang="en-US" dirty="0" smtClean="0"/>
              <a:t>Sustainable intensification - commercialization of dairy sector– initial research showing that it is reducing women’s control over milk incomes and increasing their labor</a:t>
            </a:r>
          </a:p>
          <a:p>
            <a:r>
              <a:rPr lang="en-US" dirty="0" smtClean="0"/>
              <a:t>Shit for empowerment? </a:t>
            </a:r>
          </a:p>
          <a:p>
            <a:r>
              <a:rPr lang="en-US" dirty="0" smtClean="0"/>
              <a:t>Study on pastoral women’s land rights -- Judy </a:t>
            </a:r>
            <a:r>
              <a:rPr lang="en-US" dirty="0" err="1" smtClean="0"/>
              <a:t>Odoko</a:t>
            </a:r>
            <a:r>
              <a:rPr lang="en-US" dirty="0" smtClean="0"/>
              <a:t> and Simon Levine : they [women] are ‘”in danger of falling between two stools.” (SRMP, ILC – rangelands </a:t>
            </a:r>
            <a:r>
              <a:rPr lang="en-US" dirty="0" err="1" smtClean="0"/>
              <a:t>iniative</a:t>
            </a:r>
            <a:r>
              <a:rPr lang="en-US" dirty="0" smtClean="0"/>
              <a:t>, PIM) </a:t>
            </a:r>
          </a:p>
          <a:p>
            <a:endParaRPr lang="en-US" dirty="0"/>
          </a:p>
          <a:p>
            <a:r>
              <a:rPr lang="en-US" dirty="0" smtClean="0"/>
              <a:t>A future example: Livestock and water – who owns what </a:t>
            </a:r>
          </a:p>
          <a:p>
            <a:endParaRPr lang="en-US" dirty="0"/>
          </a:p>
          <a:p>
            <a:r>
              <a:rPr lang="en-US" dirty="0" smtClean="0"/>
              <a:t>Gender strategy with gender research questions</a:t>
            </a:r>
          </a:p>
          <a:p>
            <a:endParaRPr lang="en-US" dirty="0" smtClean="0"/>
          </a:p>
          <a:p>
            <a:r>
              <a:rPr lang="en-US" dirty="0" smtClean="0"/>
              <a:t>County gender assessments – any specifics you want us to include?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72619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302</TotalTime>
  <Words>440</Words>
  <Application>Microsoft Office PowerPoint</Application>
  <PresentationFormat>Widescreen</PresentationFormat>
  <Paragraphs>100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Calibri Light</vt:lpstr>
      <vt:lpstr>Times New Roman</vt:lpstr>
      <vt:lpstr>Office Theme</vt:lpstr>
      <vt:lpstr>Gender, livestock and environment </vt:lpstr>
      <vt:lpstr>POWB</vt:lpstr>
      <vt:lpstr>At cluster level</vt:lpstr>
      <vt:lpstr>Four entry points in line with the flagship/strategy</vt:lpstr>
      <vt:lpstr>Framing conceptual thinking of gender</vt:lpstr>
      <vt:lpstr>Where do we work? </vt:lpstr>
      <vt:lpstr>On going work</vt:lpstr>
    </vt:vector>
  </TitlesOfParts>
  <Company>Toshiba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Gender, livestock and environment</dc:title>
  <dc:creator>de Haan, Nicoline (ILRI)</dc:creator>
  <cp:lastModifiedBy>Odongo, Dorine (ILRI)</cp:lastModifiedBy>
  <cp:revision>15</cp:revision>
  <dcterms:created xsi:type="dcterms:W3CDTF">2017-06-05T12:03:41Z</dcterms:created>
  <dcterms:modified xsi:type="dcterms:W3CDTF">2017-06-08T09:25:16Z</dcterms:modified>
</cp:coreProperties>
</file>

<file path=docProps/thumbnail.jpeg>
</file>